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comments/modernComment_119_FACC3803.xml" ContentType="application/vnd.ms-powerpoint.comments+xml"/>
  <Override PartName="/ppt/ink/ink2.xml" ContentType="application/inkml+xml"/>
  <Override PartName="/ppt/ink/ink3.xml" ContentType="application/inkml+xml"/>
  <Override PartName="/ppt/ink/ink4.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6" r:id="rId2"/>
    <p:sldMasterId id="2147483670" r:id="rId3"/>
    <p:sldMasterId id="2147483675" r:id="rId4"/>
    <p:sldMasterId id="2147483694" r:id="rId5"/>
  </p:sldMasterIdLst>
  <p:notesMasterIdLst>
    <p:notesMasterId r:id="rId30"/>
  </p:notesMasterIdLst>
  <p:sldIdLst>
    <p:sldId id="294" r:id="rId6"/>
    <p:sldId id="299" r:id="rId7"/>
    <p:sldId id="301" r:id="rId8"/>
    <p:sldId id="259" r:id="rId9"/>
    <p:sldId id="281" r:id="rId10"/>
    <p:sldId id="280" r:id="rId11"/>
    <p:sldId id="278" r:id="rId12"/>
    <p:sldId id="298" r:id="rId13"/>
    <p:sldId id="262" r:id="rId14"/>
    <p:sldId id="283" r:id="rId15"/>
    <p:sldId id="284" r:id="rId16"/>
    <p:sldId id="285" r:id="rId17"/>
    <p:sldId id="265" r:id="rId18"/>
    <p:sldId id="286" r:id="rId19"/>
    <p:sldId id="287" r:id="rId20"/>
    <p:sldId id="288" r:id="rId21"/>
    <p:sldId id="289" r:id="rId22"/>
    <p:sldId id="290" r:id="rId23"/>
    <p:sldId id="268" r:id="rId24"/>
    <p:sldId id="271" r:id="rId25"/>
    <p:sldId id="274" r:id="rId26"/>
    <p:sldId id="277" r:id="rId27"/>
    <p:sldId id="293" r:id="rId28"/>
    <p:sldId id="295" r:id="rId29"/>
  </p:sldIdLst>
  <p:sldSz cx="14630400" cy="8229600"/>
  <p:notesSz cx="6858000" cy="9144000"/>
  <p:embeddedFontLst>
    <p:embeddedFont>
      <p:font typeface="Gelasio" panose="020B0604020202020204" charset="0"/>
      <p:regular r:id="rId31"/>
    </p:embeddedFont>
    <p:embeddedFont>
      <p:font typeface="Lato" panose="020F0502020204030203" pitchFamily="34" charset="0"/>
      <p:regular r:id="rId32"/>
      <p:bold r:id="rId33"/>
      <p:italic r:id="rId34"/>
      <p:boldItalic r:id="rId35"/>
    </p:embeddedFont>
    <p:embeddedFont>
      <p:font typeface="Trebuchet MS" panose="020B0603020202020204" pitchFamily="34" charset="0"/>
      <p:regular r:id="rId36"/>
      <p:bold r:id="rId37"/>
      <p:italic r:id="rId38"/>
      <p:boldItalic r:id="rId39"/>
    </p:embeddedFont>
    <p:embeddedFont>
      <p:font typeface="Wingdings 3" panose="05040102010807070707" pitchFamily="18" charset="2"/>
      <p:regular r:id="rId40"/>
    </p:embeddedFont>
  </p:embeddedFontLst>
  <p:custDataLst>
    <p:tags r:id="rId4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60F0AB0-9ED1-AC11-9325-1C49A1EBAEF9}" name="adharsh u" initials="au" userId="8b70d9315bbcb77d"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BBFB3D-363F-4AF0-86FC-8840B098B166}" v="3" dt="2025-07-06T16:23:33.7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0" autoAdjust="0"/>
    <p:restoredTop sz="95033" autoAdjust="0"/>
  </p:normalViewPr>
  <p:slideViewPr>
    <p:cSldViewPr>
      <p:cViewPr varScale="1">
        <p:scale>
          <a:sx n="69" d="100"/>
          <a:sy n="69" d="100"/>
        </p:scale>
        <p:origin x="662" y="67"/>
      </p:cViewPr>
      <p:guideLst/>
    </p:cSldViewPr>
  </p:slideViewPr>
  <p:outlineViewPr>
    <p:cViewPr>
      <p:scale>
        <a:sx n="33" d="100"/>
        <a:sy n="33" d="100"/>
      </p:scale>
      <p:origin x="0" y="0"/>
    </p:cViewPr>
  </p:outlineViewPr>
  <p:notesTextViewPr>
    <p:cViewPr>
      <p:scale>
        <a:sx n="1" d="1"/>
        <a:sy n="1" d="1"/>
      </p:scale>
      <p:origin x="0" y="0"/>
    </p:cViewPr>
  </p:notesTextViewPr>
  <p:notesViewPr>
    <p:cSldViewPr>
      <p:cViewPr>
        <p:scale>
          <a:sx n="66" d="100"/>
          <a:sy n="66" d="100"/>
        </p:scale>
        <p:origin x="313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9.fntdata"/><Relationship Id="rId21" Type="http://schemas.openxmlformats.org/officeDocument/2006/relationships/slide" Target="slides/slide16.xml"/><Relationship Id="rId34" Type="http://schemas.openxmlformats.org/officeDocument/2006/relationships/font" Target="fonts/font4.fntdata"/><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6.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1.fntdata"/><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viewProps" Target="viewProps.xml"/><Relationship Id="rId48" Type="http://schemas.microsoft.com/office/2018/10/relationships/authors" Target="authors.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3.fntdata"/><Relationship Id="rId38" Type="http://schemas.openxmlformats.org/officeDocument/2006/relationships/font" Target="fonts/font8.fntdata"/><Relationship Id="rId46"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harsh u" userId="8b70d9315bbcb77d" providerId="LiveId" clId="{FFBBFB3D-363F-4AF0-86FC-8840B098B166}"/>
    <pc:docChg chg="custSel delSld modSld sldOrd modMainMaster">
      <pc:chgData name="adharsh u" userId="8b70d9315bbcb77d" providerId="LiveId" clId="{FFBBFB3D-363F-4AF0-86FC-8840B098B166}" dt="2025-07-06T16:23:33.781" v="100"/>
      <pc:docMkLst>
        <pc:docMk/>
      </pc:docMkLst>
      <pc:sldChg chg="ord">
        <pc:chgData name="adharsh u" userId="8b70d9315bbcb77d" providerId="LiveId" clId="{FFBBFB3D-363F-4AF0-86FC-8840B098B166}" dt="2025-07-06T16:22:44.257" v="87"/>
        <pc:sldMkLst>
          <pc:docMk/>
          <pc:sldMk cId="0" sldId="274"/>
        </pc:sldMkLst>
      </pc:sldChg>
      <pc:sldChg chg="delSp modSp mod ord">
        <pc:chgData name="adharsh u" userId="8b70d9315bbcb77d" providerId="LiveId" clId="{FFBBFB3D-363F-4AF0-86FC-8840B098B166}" dt="2025-07-06T16:22:50.383" v="91"/>
        <pc:sldMkLst>
          <pc:docMk/>
          <pc:sldMk cId="0" sldId="277"/>
        </pc:sldMkLst>
        <pc:spChg chg="mod">
          <ac:chgData name="adharsh u" userId="8b70d9315bbcb77d" providerId="LiveId" clId="{FFBBFB3D-363F-4AF0-86FC-8840B098B166}" dt="2025-07-06T16:21:51.453" v="73" actId="20577"/>
          <ac:spMkLst>
            <pc:docMk/>
            <pc:sldMk cId="0" sldId="277"/>
            <ac:spMk id="2" creationId="{00000000-0000-0000-0000-000000000000}"/>
          </ac:spMkLst>
        </pc:spChg>
        <pc:spChg chg="del">
          <ac:chgData name="adharsh u" userId="8b70d9315bbcb77d" providerId="LiveId" clId="{FFBBFB3D-363F-4AF0-86FC-8840B098B166}" dt="2025-07-06T16:22:04.439" v="74" actId="478"/>
          <ac:spMkLst>
            <pc:docMk/>
            <pc:sldMk cId="0" sldId="277"/>
            <ac:spMk id="3" creationId="{00000000-0000-0000-0000-000000000000}"/>
          </ac:spMkLst>
        </pc:spChg>
        <pc:spChg chg="del mod">
          <ac:chgData name="adharsh u" userId="8b70d9315bbcb77d" providerId="LiveId" clId="{FFBBFB3D-363F-4AF0-86FC-8840B098B166}" dt="2025-07-06T16:22:10.354" v="76" actId="478"/>
          <ac:spMkLst>
            <pc:docMk/>
            <pc:sldMk cId="0" sldId="277"/>
            <ac:spMk id="4" creationId="{00000000-0000-0000-0000-000000000000}"/>
          </ac:spMkLst>
        </pc:spChg>
        <pc:spChg chg="mod">
          <ac:chgData name="adharsh u" userId="8b70d9315bbcb77d" providerId="LiveId" clId="{FFBBFB3D-363F-4AF0-86FC-8840B098B166}" dt="2025-07-06T16:22:21.379" v="78" actId="1076"/>
          <ac:spMkLst>
            <pc:docMk/>
            <pc:sldMk cId="0" sldId="277"/>
            <ac:spMk id="6" creationId="{00000000-0000-0000-0000-000000000000}"/>
          </ac:spMkLst>
        </pc:spChg>
        <pc:spChg chg="mod">
          <ac:chgData name="adharsh u" userId="8b70d9315bbcb77d" providerId="LiveId" clId="{FFBBFB3D-363F-4AF0-86FC-8840B098B166}" dt="2025-07-06T16:22:27.829" v="79" actId="1076"/>
          <ac:spMkLst>
            <pc:docMk/>
            <pc:sldMk cId="0" sldId="277"/>
            <ac:spMk id="7" creationId="{00000000-0000-0000-0000-000000000000}"/>
          </ac:spMkLst>
        </pc:spChg>
        <pc:picChg chg="mod">
          <ac:chgData name="adharsh u" userId="8b70d9315bbcb77d" providerId="LiveId" clId="{FFBBFB3D-363F-4AF0-86FC-8840B098B166}" dt="2025-07-06T16:22:13.654" v="77" actId="1076"/>
          <ac:picMkLst>
            <pc:docMk/>
            <pc:sldMk cId="0" sldId="277"/>
            <ac:picMk id="5" creationId="{00000000-0000-0000-0000-000000000000}"/>
          </ac:picMkLst>
        </pc:picChg>
      </pc:sldChg>
      <pc:sldChg chg="delSp del mod ord">
        <pc:chgData name="adharsh u" userId="8b70d9315bbcb77d" providerId="LiveId" clId="{FFBBFB3D-363F-4AF0-86FC-8840B098B166}" dt="2025-07-06T16:23:03.531" v="97" actId="47"/>
        <pc:sldMkLst>
          <pc:docMk/>
          <pc:sldMk cId="3150408232" sldId="291"/>
        </pc:sldMkLst>
        <pc:picChg chg="del">
          <ac:chgData name="adharsh u" userId="8b70d9315bbcb77d" providerId="LiveId" clId="{FFBBFB3D-363F-4AF0-86FC-8840B098B166}" dt="2025-07-06T16:21:29.095" v="61" actId="478"/>
          <ac:picMkLst>
            <pc:docMk/>
            <pc:sldMk cId="3150408232" sldId="291"/>
            <ac:picMk id="4" creationId="{B6EE72D1-5F24-73AA-AFF5-1F069D3C2868}"/>
          </ac:picMkLst>
        </pc:picChg>
      </pc:sldChg>
      <pc:sldChg chg="delSp del mod">
        <pc:chgData name="adharsh u" userId="8b70d9315bbcb77d" providerId="LiveId" clId="{FFBBFB3D-363F-4AF0-86FC-8840B098B166}" dt="2025-07-06T16:23:01.842" v="96" actId="47"/>
        <pc:sldMkLst>
          <pc:docMk/>
          <pc:sldMk cId="3646628840" sldId="292"/>
        </pc:sldMkLst>
        <pc:picChg chg="del">
          <ac:chgData name="adharsh u" userId="8b70d9315bbcb77d" providerId="LiveId" clId="{FFBBFB3D-363F-4AF0-86FC-8840B098B166}" dt="2025-07-06T16:21:35.935" v="62" actId="478"/>
          <ac:picMkLst>
            <pc:docMk/>
            <pc:sldMk cId="3646628840" sldId="292"/>
            <ac:picMk id="4" creationId="{14E2ADC3-F74C-6069-B5C1-364E49079E3B}"/>
          </ac:picMkLst>
        </pc:picChg>
      </pc:sldChg>
      <pc:sldChg chg="ord">
        <pc:chgData name="adharsh u" userId="8b70d9315bbcb77d" providerId="LiveId" clId="{FFBBFB3D-363F-4AF0-86FC-8840B098B166}" dt="2025-07-06T16:22:53.835" v="93"/>
        <pc:sldMkLst>
          <pc:docMk/>
          <pc:sldMk cId="2249211134" sldId="293"/>
        </pc:sldMkLst>
      </pc:sldChg>
      <pc:sldChg chg="modSp mod">
        <pc:chgData name="adharsh u" userId="8b70d9315bbcb77d" providerId="LiveId" clId="{FFBBFB3D-363F-4AF0-86FC-8840B098B166}" dt="2025-07-06T16:20:32.117" v="57" actId="20577"/>
        <pc:sldMkLst>
          <pc:docMk/>
          <pc:sldMk cId="1606061644" sldId="294"/>
        </pc:sldMkLst>
        <pc:spChg chg="mod">
          <ac:chgData name="adharsh u" userId="8b70d9315bbcb77d" providerId="LiveId" clId="{FFBBFB3D-363F-4AF0-86FC-8840B098B166}" dt="2025-07-06T16:20:32.117" v="57" actId="20577"/>
          <ac:spMkLst>
            <pc:docMk/>
            <pc:sldMk cId="1606061644" sldId="294"/>
            <ac:spMk id="5" creationId="{464CC996-7CDD-2C8A-F758-73BE6A2C9B4F}"/>
          </ac:spMkLst>
        </pc:spChg>
      </pc:sldChg>
      <pc:sldChg chg="ord">
        <pc:chgData name="adharsh u" userId="8b70d9315bbcb77d" providerId="LiveId" clId="{FFBBFB3D-363F-4AF0-86FC-8840B098B166}" dt="2025-07-06T16:22:58.517" v="95"/>
        <pc:sldMkLst>
          <pc:docMk/>
          <pc:sldMk cId="572267007" sldId="295"/>
        </pc:sldMkLst>
      </pc:sldChg>
      <pc:sldChg chg="delSp del mod ord">
        <pc:chgData name="adharsh u" userId="8b70d9315bbcb77d" providerId="LiveId" clId="{FFBBFB3D-363F-4AF0-86FC-8840B098B166}" dt="2025-07-06T16:23:04.316" v="98" actId="47"/>
        <pc:sldMkLst>
          <pc:docMk/>
          <pc:sldMk cId="4031348135" sldId="300"/>
        </pc:sldMkLst>
        <pc:picChg chg="del">
          <ac:chgData name="adharsh u" userId="8b70d9315bbcb77d" providerId="LiveId" clId="{FFBBFB3D-363F-4AF0-86FC-8840B098B166}" dt="2025-07-06T16:21:16.224" v="58" actId="478"/>
          <ac:picMkLst>
            <pc:docMk/>
            <pc:sldMk cId="4031348135" sldId="300"/>
            <ac:picMk id="4" creationId="{EE5F2F5E-C7E8-7ACB-CDCC-8050F772BC91}"/>
          </ac:picMkLst>
        </pc:picChg>
      </pc:sldChg>
      <pc:sldMasterChg chg="modSldLayout">
        <pc:chgData name="adharsh u" userId="8b70d9315bbcb77d" providerId="LiveId" clId="{FFBBFB3D-363F-4AF0-86FC-8840B098B166}" dt="2025-07-06T16:23:29.491" v="99"/>
        <pc:sldMasterMkLst>
          <pc:docMk/>
          <pc:sldMasterMk cId="2730458994" sldId="2147483675"/>
        </pc:sldMasterMkLst>
        <pc:sldLayoutChg chg="delSp">
          <pc:chgData name="adharsh u" userId="8b70d9315bbcb77d" providerId="LiveId" clId="{FFBBFB3D-363F-4AF0-86FC-8840B098B166}" dt="2025-07-06T16:23:29.491" v="99"/>
          <pc:sldLayoutMkLst>
            <pc:docMk/>
            <pc:sldMasterMk cId="2730458994" sldId="2147483675"/>
            <pc:sldLayoutMk cId="2307567271" sldId="2147483692"/>
          </pc:sldLayoutMkLst>
          <pc:spChg chg="del">
            <ac:chgData name="adharsh u" userId="8b70d9315bbcb77d" providerId="LiveId" clId="{FFBBFB3D-363F-4AF0-86FC-8840B098B166}" dt="2025-07-06T16:23:29.491" v="99"/>
            <ac:spMkLst>
              <pc:docMk/>
              <pc:sldMasterMk cId="2730458994" sldId="2147483675"/>
              <pc:sldLayoutMk cId="2307567271" sldId="2147483692"/>
              <ac:spMk id="2" creationId="{00000000-0000-0000-0000-000000000000}"/>
            </ac:spMkLst>
          </pc:spChg>
          <pc:spChg chg="del">
            <ac:chgData name="adharsh u" userId="8b70d9315bbcb77d" providerId="LiveId" clId="{FFBBFB3D-363F-4AF0-86FC-8840B098B166}" dt="2025-07-06T16:23:29.491" v="99"/>
            <ac:spMkLst>
              <pc:docMk/>
              <pc:sldMasterMk cId="2730458994" sldId="2147483675"/>
              <pc:sldLayoutMk cId="2307567271" sldId="2147483692"/>
              <ac:spMk id="3" creationId="{00000000-0000-0000-0000-000000000000}"/>
            </ac:spMkLst>
          </pc:spChg>
          <pc:picChg chg="del">
            <ac:chgData name="adharsh u" userId="8b70d9315bbcb77d" providerId="LiveId" clId="{FFBBFB3D-363F-4AF0-86FC-8840B098B166}" dt="2025-07-06T16:23:29.491" v="99"/>
            <ac:picMkLst>
              <pc:docMk/>
              <pc:sldMasterMk cId="2730458994" sldId="2147483675"/>
              <pc:sldLayoutMk cId="2307567271" sldId="2147483692"/>
              <ac:picMk id="4" creationId="{00000000-0000-0000-0000-000000000000}"/>
            </ac:picMkLst>
          </pc:picChg>
        </pc:sldLayoutChg>
        <pc:sldLayoutChg chg="delSp">
          <pc:chgData name="adharsh u" userId="8b70d9315bbcb77d" providerId="LiveId" clId="{FFBBFB3D-363F-4AF0-86FC-8840B098B166}" dt="2025-07-06T16:23:29.491" v="99"/>
          <pc:sldLayoutMkLst>
            <pc:docMk/>
            <pc:sldMasterMk cId="2730458994" sldId="2147483675"/>
            <pc:sldLayoutMk cId="530692180" sldId="2147483693"/>
          </pc:sldLayoutMkLst>
          <pc:spChg chg="del">
            <ac:chgData name="adharsh u" userId="8b70d9315bbcb77d" providerId="LiveId" clId="{FFBBFB3D-363F-4AF0-86FC-8840B098B166}" dt="2025-07-06T16:23:29.491" v="99"/>
            <ac:spMkLst>
              <pc:docMk/>
              <pc:sldMasterMk cId="2730458994" sldId="2147483675"/>
              <pc:sldLayoutMk cId="530692180" sldId="2147483693"/>
              <ac:spMk id="2" creationId="{00000000-0000-0000-0000-000000000000}"/>
            </ac:spMkLst>
          </pc:spChg>
          <pc:spChg chg="del">
            <ac:chgData name="adharsh u" userId="8b70d9315bbcb77d" providerId="LiveId" clId="{FFBBFB3D-363F-4AF0-86FC-8840B098B166}" dt="2025-07-06T16:23:29.491" v="99"/>
            <ac:spMkLst>
              <pc:docMk/>
              <pc:sldMasterMk cId="2730458994" sldId="2147483675"/>
              <pc:sldLayoutMk cId="530692180" sldId="2147483693"/>
              <ac:spMk id="3" creationId="{00000000-0000-0000-0000-000000000000}"/>
            </ac:spMkLst>
          </pc:spChg>
          <pc:picChg chg="del">
            <ac:chgData name="adharsh u" userId="8b70d9315bbcb77d" providerId="LiveId" clId="{FFBBFB3D-363F-4AF0-86FC-8840B098B166}" dt="2025-07-06T16:23:29.491" v="99"/>
            <ac:picMkLst>
              <pc:docMk/>
              <pc:sldMasterMk cId="2730458994" sldId="2147483675"/>
              <pc:sldLayoutMk cId="530692180" sldId="2147483693"/>
              <ac:picMk id="4" creationId="{00000000-0000-0000-0000-000000000000}"/>
            </ac:picMkLst>
          </pc:picChg>
        </pc:sldLayoutChg>
      </pc:sldMasterChg>
      <pc:sldMasterChg chg="modSldLayout">
        <pc:chgData name="adharsh u" userId="8b70d9315bbcb77d" providerId="LiveId" clId="{FFBBFB3D-363F-4AF0-86FC-8840B098B166}" dt="2025-07-06T16:23:33.781" v="100"/>
        <pc:sldMasterMkLst>
          <pc:docMk/>
          <pc:sldMasterMk cId="1232782232" sldId="2147483694"/>
        </pc:sldMasterMkLst>
        <pc:sldLayoutChg chg="delSp">
          <pc:chgData name="adharsh u" userId="8b70d9315bbcb77d" providerId="LiveId" clId="{FFBBFB3D-363F-4AF0-86FC-8840B098B166}" dt="2025-07-06T16:23:33.781" v="100"/>
          <pc:sldLayoutMkLst>
            <pc:docMk/>
            <pc:sldMasterMk cId="1232782232" sldId="2147483694"/>
            <pc:sldLayoutMk cId="1290693822" sldId="2147483711"/>
          </pc:sldLayoutMkLst>
          <pc:spChg chg="del">
            <ac:chgData name="adharsh u" userId="8b70d9315bbcb77d" providerId="LiveId" clId="{FFBBFB3D-363F-4AF0-86FC-8840B098B166}" dt="2025-07-06T16:23:33.781" v="100"/>
            <ac:spMkLst>
              <pc:docMk/>
              <pc:sldMasterMk cId="1232782232" sldId="2147483694"/>
              <pc:sldLayoutMk cId="1290693822" sldId="2147483711"/>
              <ac:spMk id="3" creationId="{00000000-0000-0000-0000-000000000000}"/>
            </ac:spMkLst>
          </pc:spChg>
          <pc:picChg chg="del">
            <ac:chgData name="adharsh u" userId="8b70d9315bbcb77d" providerId="LiveId" clId="{FFBBFB3D-363F-4AF0-86FC-8840B098B166}" dt="2025-07-06T16:23:33.781" v="100"/>
            <ac:picMkLst>
              <pc:docMk/>
              <pc:sldMasterMk cId="1232782232" sldId="2147483694"/>
              <pc:sldLayoutMk cId="1290693822" sldId="2147483711"/>
              <ac:picMk id="2" creationId="{00000000-0000-0000-0000-000000000000}"/>
            </ac:picMkLst>
          </pc:picChg>
          <pc:picChg chg="del">
            <ac:chgData name="adharsh u" userId="8b70d9315bbcb77d" providerId="LiveId" clId="{FFBBFB3D-363F-4AF0-86FC-8840B098B166}" dt="2025-07-06T16:23:33.781" v="100"/>
            <ac:picMkLst>
              <pc:docMk/>
              <pc:sldMasterMk cId="1232782232" sldId="2147483694"/>
              <pc:sldLayoutMk cId="1290693822" sldId="2147483711"/>
              <ac:picMk id="4" creationId="{00000000-0000-0000-0000-000000000000}"/>
            </ac:picMkLst>
          </pc:picChg>
        </pc:sldLayoutChg>
      </pc:sldMasterChg>
    </pc:docChg>
  </pc:docChgLst>
  <pc:docChgLst>
    <pc:chgData name="adharsh u" userId="8b70d9315bbcb77d" providerId="LiveId" clId="{51DABFF3-8817-4DDE-A7EC-23CBC4BAA26C}"/>
    <pc:docChg chg="undo redo custSel addSld delSld modSld sldOrd">
      <pc:chgData name="adharsh u" userId="8b70d9315bbcb77d" providerId="LiveId" clId="{51DABFF3-8817-4DDE-A7EC-23CBC4BAA26C}" dt="2025-06-07T14:59:18.776" v="273" actId="2711"/>
      <pc:docMkLst>
        <pc:docMk/>
      </pc:docMkLst>
      <pc:sldChg chg="modSp mod">
        <pc:chgData name="adharsh u" userId="8b70d9315bbcb77d" providerId="LiveId" clId="{51DABFF3-8817-4DDE-A7EC-23CBC4BAA26C}" dt="2025-06-06T20:01:06.547" v="32" actId="1076"/>
        <pc:sldMkLst>
          <pc:docMk/>
          <pc:sldMk cId="0" sldId="259"/>
        </pc:sldMkLst>
        <pc:spChg chg="mod">
          <ac:chgData name="adharsh u" userId="8b70d9315bbcb77d" providerId="LiveId" clId="{51DABFF3-8817-4DDE-A7EC-23CBC4BAA26C}" dt="2025-06-06T19:56:03.193" v="3" actId="1076"/>
          <ac:spMkLst>
            <pc:docMk/>
            <pc:sldMk cId="0" sldId="259"/>
            <ac:spMk id="3" creationId="{00000000-0000-0000-0000-000000000000}"/>
          </ac:spMkLst>
        </pc:spChg>
        <pc:spChg chg="mod">
          <ac:chgData name="adharsh u" userId="8b70d9315bbcb77d" providerId="LiveId" clId="{51DABFF3-8817-4DDE-A7EC-23CBC4BAA26C}" dt="2025-06-06T20:01:06.547" v="32" actId="1076"/>
          <ac:spMkLst>
            <pc:docMk/>
            <pc:sldMk cId="0" sldId="259"/>
            <ac:spMk id="4" creationId="{00000000-0000-0000-0000-000000000000}"/>
          </ac:spMkLst>
        </pc:spChg>
      </pc:sldChg>
      <pc:sldChg chg="delSp mod">
        <pc:chgData name="adharsh u" userId="8b70d9315bbcb77d" providerId="LiveId" clId="{51DABFF3-8817-4DDE-A7EC-23CBC4BAA26C}" dt="2025-06-07T04:42:24.447" v="211" actId="478"/>
        <pc:sldMkLst>
          <pc:docMk/>
          <pc:sldMk cId="0" sldId="271"/>
        </pc:sldMkLst>
      </pc:sldChg>
      <pc:sldChg chg="addSp modSp mod">
        <pc:chgData name="adharsh u" userId="8b70d9315bbcb77d" providerId="LiveId" clId="{51DABFF3-8817-4DDE-A7EC-23CBC4BAA26C}" dt="2025-06-07T14:59:07.893" v="272" actId="2711"/>
        <pc:sldMkLst>
          <pc:docMk/>
          <pc:sldMk cId="2435913262" sldId="280"/>
        </pc:sldMkLst>
        <pc:spChg chg="add mod">
          <ac:chgData name="adharsh u" userId="8b70d9315bbcb77d" providerId="LiveId" clId="{51DABFF3-8817-4DDE-A7EC-23CBC4BAA26C}" dt="2025-06-07T14:59:07.893" v="272" actId="2711"/>
          <ac:spMkLst>
            <pc:docMk/>
            <pc:sldMk cId="2435913262" sldId="280"/>
            <ac:spMk id="2" creationId="{29144717-52CA-6588-1578-027060DB5471}"/>
          </ac:spMkLst>
        </pc:spChg>
        <pc:picChg chg="mod">
          <ac:chgData name="adharsh u" userId="8b70d9315bbcb77d" providerId="LiveId" clId="{51DABFF3-8817-4DDE-A7EC-23CBC4BAA26C}" dt="2025-06-07T14:56:59.479" v="268" actId="14100"/>
          <ac:picMkLst>
            <pc:docMk/>
            <pc:sldMk cId="2435913262" sldId="280"/>
            <ac:picMk id="5" creationId="{091D960A-BF09-CFD9-5EF5-386CCFDE65F0}"/>
          </ac:picMkLst>
        </pc:picChg>
      </pc:sldChg>
      <pc:sldChg chg="addSp delSp modSp mod">
        <pc:chgData name="adharsh u" userId="8b70d9315bbcb77d" providerId="LiveId" clId="{51DABFF3-8817-4DDE-A7EC-23CBC4BAA26C}" dt="2025-06-07T14:59:18.776" v="273" actId="2711"/>
        <pc:sldMkLst>
          <pc:docMk/>
          <pc:sldMk cId="4207687683" sldId="281"/>
        </pc:sldMkLst>
        <pc:spChg chg="add del mod">
          <ac:chgData name="adharsh u" userId="8b70d9315bbcb77d" providerId="LiveId" clId="{51DABFF3-8817-4DDE-A7EC-23CBC4BAA26C}" dt="2025-06-07T14:59:18.776" v="273" actId="2711"/>
          <ac:spMkLst>
            <pc:docMk/>
            <pc:sldMk cId="4207687683" sldId="281"/>
            <ac:spMk id="4" creationId="{3381EC40-0963-1D27-B84E-A1C264896FFD}"/>
          </ac:spMkLst>
        </pc:spChg>
        <pc:picChg chg="mod">
          <ac:chgData name="adharsh u" userId="8b70d9315bbcb77d" providerId="LiveId" clId="{51DABFF3-8817-4DDE-A7EC-23CBC4BAA26C}" dt="2025-06-07T14:55:47.669" v="257" actId="1076"/>
          <ac:picMkLst>
            <pc:docMk/>
            <pc:sldMk cId="4207687683" sldId="281"/>
            <ac:picMk id="5" creationId="{E3B27EA4-3780-339F-4D15-6FAD8B3A8048}"/>
          </ac:picMkLst>
        </pc:picChg>
      </pc:sldChg>
      <pc:sldChg chg="modSp mod">
        <pc:chgData name="adharsh u" userId="8b70d9315bbcb77d" providerId="LiveId" clId="{51DABFF3-8817-4DDE-A7EC-23CBC4BAA26C}" dt="2025-06-07T04:43:00.245" v="215" actId="14100"/>
        <pc:sldMkLst>
          <pc:docMk/>
          <pc:sldMk cId="2249211134" sldId="293"/>
        </pc:sldMkLst>
        <pc:picChg chg="mod">
          <ac:chgData name="adharsh u" userId="8b70d9315bbcb77d" providerId="LiveId" clId="{51DABFF3-8817-4DDE-A7EC-23CBC4BAA26C}" dt="2025-06-07T04:43:00.245" v="215" actId="14100"/>
          <ac:picMkLst>
            <pc:docMk/>
            <pc:sldMk cId="2249211134" sldId="293"/>
            <ac:picMk id="4" creationId="{9A774EEA-7FEE-AEDD-F954-129AD7FE8521}"/>
          </ac:picMkLst>
        </pc:picChg>
      </pc:sldChg>
      <pc:sldChg chg="addSp modSp mod ord">
        <pc:chgData name="adharsh u" userId="8b70d9315bbcb77d" providerId="LiveId" clId="{51DABFF3-8817-4DDE-A7EC-23CBC4BAA26C}" dt="2025-06-07T06:01:55.475" v="221" actId="1076"/>
        <pc:sldMkLst>
          <pc:docMk/>
          <pc:sldMk cId="1606061644" sldId="294"/>
        </pc:sldMkLst>
        <pc:spChg chg="add mod">
          <ac:chgData name="adharsh u" userId="8b70d9315bbcb77d" providerId="LiveId" clId="{51DABFF3-8817-4DDE-A7EC-23CBC4BAA26C}" dt="2025-06-07T06:01:51.193" v="220" actId="1076"/>
          <ac:spMkLst>
            <pc:docMk/>
            <pc:sldMk cId="1606061644" sldId="294"/>
            <ac:spMk id="3" creationId="{23084D5C-0487-3127-8AFE-1114F5467230}"/>
          </ac:spMkLst>
        </pc:spChg>
        <pc:spChg chg="add mod">
          <ac:chgData name="adharsh u" userId="8b70d9315bbcb77d" providerId="LiveId" clId="{51DABFF3-8817-4DDE-A7EC-23CBC4BAA26C}" dt="2025-06-07T06:01:55.475" v="221" actId="1076"/>
          <ac:spMkLst>
            <pc:docMk/>
            <pc:sldMk cId="1606061644" sldId="294"/>
            <ac:spMk id="4" creationId="{CFD9F5F7-B2D6-21EE-C217-A7128CAE7E02}"/>
          </ac:spMkLst>
        </pc:spChg>
        <pc:spChg chg="add mod">
          <ac:chgData name="adharsh u" userId="8b70d9315bbcb77d" providerId="LiveId" clId="{51DABFF3-8817-4DDE-A7EC-23CBC4BAA26C}" dt="2025-06-07T06:01:24.194" v="216" actId="1076"/>
          <ac:spMkLst>
            <pc:docMk/>
            <pc:sldMk cId="1606061644" sldId="294"/>
            <ac:spMk id="5" creationId="{464CC996-7CDD-2C8A-F758-73BE6A2C9B4F}"/>
          </ac:spMkLst>
        </pc:spChg>
        <pc:picChg chg="add mod">
          <ac:chgData name="adharsh u" userId="8b70d9315bbcb77d" providerId="LiveId" clId="{51DABFF3-8817-4DDE-A7EC-23CBC4BAA26C}" dt="2025-06-07T06:01:40.951" v="219" actId="14100"/>
          <ac:picMkLst>
            <pc:docMk/>
            <pc:sldMk cId="1606061644" sldId="294"/>
            <ac:picMk id="7" creationId="{9B8FC903-9DFA-E3A6-4894-EBF5DE071C4B}"/>
          </ac:picMkLst>
        </pc:picChg>
      </pc:sldChg>
      <pc:sldChg chg="addSp modSp mod">
        <pc:chgData name="adharsh u" userId="8b70d9315bbcb77d" providerId="LiveId" clId="{51DABFF3-8817-4DDE-A7EC-23CBC4BAA26C}" dt="2025-06-07T06:03:35.682" v="233" actId="1076"/>
        <pc:sldMkLst>
          <pc:docMk/>
          <pc:sldMk cId="572267007" sldId="295"/>
        </pc:sldMkLst>
        <pc:spChg chg="add mod">
          <ac:chgData name="adharsh u" userId="8b70d9315bbcb77d" providerId="LiveId" clId="{51DABFF3-8817-4DDE-A7EC-23CBC4BAA26C}" dt="2025-06-07T06:03:35.682" v="233" actId="1076"/>
          <ac:spMkLst>
            <pc:docMk/>
            <pc:sldMk cId="572267007" sldId="295"/>
            <ac:spMk id="3" creationId="{3892E745-EE7A-CF38-8E1D-1D29883101AC}"/>
          </ac:spMkLst>
        </pc:spChg>
      </pc:sldChg>
      <pc:sldChg chg="delSp modSp del mod">
        <pc:chgData name="adharsh u" userId="8b70d9315bbcb77d" providerId="LiveId" clId="{51DABFF3-8817-4DDE-A7EC-23CBC4BAA26C}" dt="2025-06-07T04:29:57.648" v="65" actId="47"/>
        <pc:sldMkLst>
          <pc:docMk/>
          <pc:sldMk cId="634995955" sldId="296"/>
        </pc:sldMkLst>
      </pc:sldChg>
      <pc:sldChg chg="modSp mod">
        <pc:chgData name="adharsh u" userId="8b70d9315bbcb77d" providerId="LiveId" clId="{51DABFF3-8817-4DDE-A7EC-23CBC4BAA26C}" dt="2025-06-07T14:52:00.125" v="242" actId="20577"/>
        <pc:sldMkLst>
          <pc:docMk/>
          <pc:sldMk cId="223530484" sldId="299"/>
        </pc:sldMkLst>
        <pc:spChg chg="mod">
          <ac:chgData name="adharsh u" userId="8b70d9315bbcb77d" providerId="LiveId" clId="{51DABFF3-8817-4DDE-A7EC-23CBC4BAA26C}" dt="2025-06-07T14:52:00.125" v="242" actId="20577"/>
          <ac:spMkLst>
            <pc:docMk/>
            <pc:sldMk cId="223530484" sldId="299"/>
            <ac:spMk id="4" creationId="{BF81E4D4-64F0-0092-E561-6790E22349F6}"/>
          </ac:spMkLst>
        </pc:spChg>
      </pc:sldChg>
      <pc:sldChg chg="addSp modSp new mod">
        <pc:chgData name="adharsh u" userId="8b70d9315bbcb77d" providerId="LiveId" clId="{51DABFF3-8817-4DDE-A7EC-23CBC4BAA26C}" dt="2025-06-07T04:41:31.668" v="208" actId="113"/>
        <pc:sldMkLst>
          <pc:docMk/>
          <pc:sldMk cId="3988777053" sldId="301"/>
        </pc:sldMkLst>
        <pc:spChg chg="add mod">
          <ac:chgData name="adharsh u" userId="8b70d9315bbcb77d" providerId="LiveId" clId="{51DABFF3-8817-4DDE-A7EC-23CBC4BAA26C}" dt="2025-06-06T19:59:49.526" v="20" actId="255"/>
          <ac:spMkLst>
            <pc:docMk/>
            <pc:sldMk cId="3988777053" sldId="301"/>
            <ac:spMk id="3" creationId="{3892F195-FDCA-71A3-0562-93EF2D233B56}"/>
          </ac:spMkLst>
        </pc:spChg>
        <pc:spChg chg="add mod">
          <ac:chgData name="adharsh u" userId="8b70d9315bbcb77d" providerId="LiveId" clId="{51DABFF3-8817-4DDE-A7EC-23CBC4BAA26C}" dt="2025-06-07T04:41:31.668" v="208" actId="113"/>
          <ac:spMkLst>
            <pc:docMk/>
            <pc:sldMk cId="3988777053" sldId="301"/>
            <ac:spMk id="4" creationId="{B8BAF16C-1BB5-A90F-00C1-157516D39D30}"/>
          </ac:spMkLst>
        </pc:spChg>
        <pc:picChg chg="add mod">
          <ac:chgData name="adharsh u" userId="8b70d9315bbcb77d" providerId="LiveId" clId="{51DABFF3-8817-4DDE-A7EC-23CBC4BAA26C}" dt="2025-06-06T19:56:40.028" v="7"/>
          <ac:picMkLst>
            <pc:docMk/>
            <pc:sldMk cId="3988777053" sldId="301"/>
            <ac:picMk id="2" creationId="{14DDDD3A-52FE-14D0-95B9-BC6CF1764846}"/>
          </ac:picMkLst>
        </pc:picChg>
      </pc:sldChg>
    </pc:docChg>
  </pc:docChgLst>
</pc:chgInfo>
</file>

<file path=ppt/comments/modernComment_119_FACC3803.xml><?xml version="1.0" encoding="utf-8"?>
<p188:cmLst xmlns:a="http://schemas.openxmlformats.org/drawingml/2006/main" xmlns:r="http://schemas.openxmlformats.org/officeDocument/2006/relationships" xmlns:p188="http://schemas.microsoft.com/office/powerpoint/2018/8/main">
  <p188:cm id="{0199F21D-7D0D-4F52-BFD3-BAA0D38392E2}" authorId="{C60F0AB0-9ED1-AC11-9325-1C49A1EBAEF9}" created="2025-06-07T14:53:39.703">
    <ac:deMkLst xmlns:ac="http://schemas.microsoft.com/office/drawing/2013/main/command">
      <pc:docMk xmlns:pc="http://schemas.microsoft.com/office/powerpoint/2013/main/command"/>
      <pc:sldMk xmlns:pc="http://schemas.microsoft.com/office/powerpoint/2013/main/command" cId="4207687683" sldId="281"/>
      <ac:picMk id="5" creationId="{E3B27EA4-3780-339F-4D15-6FAD8B3A8048}"/>
    </ac:deMkLst>
    <p188:txBody>
      <a:bodyPr/>
      <a:lstStyle/>
      <a:p>
        <a:r>
          <a:rPr lang="en-IN"/>
          <a:t>This is where I created the Azure Data Factory instance and designed the pipeline to orchestrate the data flow</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6T19:20:09.709"/>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6T19:19:14.753"/>
    </inkml:context>
    <inkml:brush xml:id="br0">
      <inkml:brushProperty name="width" value="0.35" units="cm"/>
      <inkml:brushProperty name="height" value="0.35" units="cm"/>
      <inkml:brushProperty name="color" value="#FFFFFF"/>
    </inkml:brush>
  </inkml:definitions>
  <inkml:trace contextRef="#ctx0" brushRef="#br0">460 1306 24575,'775'0'0,"-732"-3"0,0-1 0,49-12 0,-58 10 0,101-27 0,-114 29 0,27-7 0,0 3 0,66-2 0,718 9 0,-381 3 0,602-2 0,-1028 2 0,-1 0 0,1 2 0,-1 1 0,40 14 0,-37-11 0,1 0 0,0-2 0,37 4 0,-13-7 0,60 13 0,-103-15 0,-1 1 0,0-1 0,1 0 0,-1-1 0,1 0 0,-1-1 0,0 1 0,1-2 0,-1 1 0,12-4 0,-15 3 0,-1 0 0,0 0 0,0 0 0,0-1 0,-1 1 0,1-1 0,0 0 0,-1 0 0,0 0 0,0 0 0,0-1 0,0 1 0,0-1 0,-1 0 0,1 0 0,-1 0 0,0 0 0,0 0 0,-1 0 0,1-1 0,0-5 0,1-1 0,-1-1 0,0 1 0,0-1 0,-1 0 0,-1 0 0,0 0 0,-1 0 0,-3-19 0,3 28 0,0-1 0,0 1 0,0-1 0,0 1 0,-1 0 0,1-1 0,-1 1 0,0 0 0,0 0 0,0 0 0,0 0 0,-1 1 0,1-1 0,-1 1 0,0-1 0,1 1 0,-1 0 0,0 0 0,0 0 0,-1 0 0,1 1 0,0-1 0,-1 1 0,1 0 0,-1 0 0,1 0 0,-1 0 0,1 1 0,-1-1 0,1 1 0,-1 0 0,-3 0 0,-5 2 0,0 0 0,0 0 0,1 1 0,-1 0 0,1 1 0,0 0 0,0 1 0,0 0 0,1 1 0,-12 8 0,10-7 0,0 1 0,0-2 0,-1 0 0,0 0 0,0-1 0,-1-1 0,-19 4 0,6-7 0,0 0 0,0-2 0,1-2 0,-51-9 0,-42-4 0,-68 16 0,-34-2 0,113-13 0,66 8 0,-56-3 0,18 10 0,40 1 0,0-2 0,-69-10 0,24-1 0,-1 4 0,-163 7 0,119 3 0,67-2 0,-114 3 0,140-1 0,1 2 0,-65 17 0,-36 15 0,-1-6 0,-2-5 0,0-7 0,-204 0 0,140-4 0,47 0 0,121-10 0,0 1 0,-63 18 0,59-13 0,-69 10 0,-11-5 0,60-6 0,-75 1 0,118-10 0,0 0 0,1-2 0,0 1 0,-1-2 0,1 0 0,0-2 0,0 1 0,1-2 0,-1 0 0,1-1 0,1 0 0,-1-1 0,-25-19 0,30 19 0,0-1 0,0 0 0,0 0 0,1-1 0,1 0 0,-1-1 0,2 0 0,-1 0 0,2 0 0,0-1 0,-8-21 0,11 25 0,1 0 0,0 0 0,0 0 0,1 0 0,0 0 0,1-1 0,0 1 0,0 0 0,0 0 0,1 0 0,1-1 0,-1 1 0,1 0 0,1 0 0,0 1 0,0-1 0,0 1 0,1-1 0,8-12 0,-6 12 0,0 0 0,0 1 0,1 0 0,0 0 0,0 1 0,0-1 0,1 2 0,0-1 0,0 1 0,0 0 0,1 1 0,0 0 0,15-5 0,-3 4 0,0 1 0,0 0 0,0 2 0,0 0 0,24 2 0,-34 0 0,0-1 0,0 0 0,0-1 0,0-1 0,0 1 0,-1-2 0,0 1 0,1-2 0,-1 1 0,9-7 0,13-9 0,47-38 0,-44 31 0,282-187 0,-211 138 0,-72 50 0,-31 24 0,0 0 0,0 0 0,0 0 0,0 0 0,0 1 0,0-1 0,0 1 0,0 0 0,0-1 0,1 2 0,-1-1 0,1 0 0,-1 1 0,1-1 0,-1 1 0,1 0 0,-1 0 0,0 1 0,1-1 0,-1 1 0,6 1 0,-4-2 0,-1 0 0,0 0 0,0 0 0,0 0 0,0-1 0,0 0 0,0 0 0,0 0 0,-1 0 0,1 0 0,4-3 0,41-23 0,-26 14 0,49-26 0,162-79 0,-224 113 0,191-76 0,-170 71 0,0 2 0,0 0 0,1 3 0,55-4 0,-69 9 0,1 0 0,-1 2 0,0 0 0,0 0 0,28 9 0,-35-7 0,-1-1 0,1 2 0,-1 0 0,-1 0 0,1 0 0,-1 1 0,0 1 0,0 0 0,0 0 0,10 12 0,53 62 0,4-3 0,168 135 0,-189-174 0,73 71 0,-122-104-273,0 0 0,1-1 0,0 0 0,9 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6T19:19:23.836"/>
    </inkml:context>
    <inkml:brush xml:id="br0">
      <inkml:brushProperty name="width" value="0.35" units="cm"/>
      <inkml:brushProperty name="height" value="0.35" units="cm"/>
      <inkml:brushProperty name="color" value="#FFFFFF"/>
    </inkml:brush>
  </inkml:definitions>
  <inkml:trace contextRef="#ctx0" brushRef="#br0">4608 1925 24575,'-18'1'0,"1"1"0,0 0 0,-33 10 0,-8 2 0,-141 15 0,-2-8 0,-272-7 0,442-14 0,0-1 0,0-1 0,0-1 0,0-2 0,-53-16 0,39 8 0,-1 2 0,-1 2 0,-80-4 0,63 7 0,-70-11 0,-100-8 0,194 22 0,-41-9 0,-32-3 0,7 0 0,4 1 0,-375 9 0,257 8 0,162-3 0,20 2 0,-1-2 0,1-2 0,-60-11 0,59 6 0,-78-4 0,57 7 0,0-4 0,0-4 0,-90-28 0,141 37 0,-15-5 0,0-2 0,-30-16 0,-12-5 0,-47-29 0,96 50 0,0 0 0,1 0 0,1-2 0,0 0 0,1-1 0,0 0 0,0-1 0,2-1 0,0 0 0,1 0 0,-12-21 0,-7-19 0,2-1 0,-22-65 0,45 108 0,1-1 0,0 0 0,1 0 0,0 0 0,1 0 0,1-1 0,0 1 0,2-19 0,-1 28 0,1 0 0,-1 0 0,1 0 0,0 1 0,0-1 0,1 0 0,-1 1 0,1-1 0,0 1 0,0-1 0,0 1 0,1 0 0,0 0 0,0 0 0,0 0 0,0 1 0,0-1 0,1 1 0,-1 0 0,1 0 0,0 0 0,0 0 0,0 1 0,1-1 0,-1 1 0,1 0 0,6-2 0,21-1 0,1 0 0,-1 2 0,1 2 0,61 4 0,-25 0 0,147 14 0,14-1 0,-158-14 0,-21-1 0,1-1 0,66-10 0,-86 4 0,34-13 0,-41 11 0,1 1 0,40-6 0,42 8 0,-68 4 0,65-9 0,-14-1 0,1 4 0,133 7 0,29-2 0,-119-12 0,17-1 0,358 13 0,-262 4 0,-233-2 0,0 0 0,0 1 0,-1 1 0,1 1 0,25 7 0,-36-9 0,1 1 0,-1 0 0,0-1 0,0 2 0,0-1 0,0 0 0,0 1 0,-1 0 0,1-1 0,-1 2 0,1-1 0,-1 0 0,0 1 0,-1-1 0,1 1 0,0 0 0,-1 0 0,0 0 0,0 0 0,0 0 0,-1 0 0,3 7 0,-3-2 0,0 0 0,0 0 0,0 0 0,-1 0 0,-1 0 0,1 0 0,-1 0 0,-1 0 0,0 0 0,0 0 0,-1-1 0,0 1 0,0-1 0,-1 1 0,0-1 0,-1-1 0,-8 13 0,-40 76 0,32-55 0,-29 41 0,47-78 0,1 0 0,-1-1 0,0 0 0,0 1 0,-1-1 0,1 0 0,-1-1 0,1 1 0,-1-1 0,0 1 0,0-1 0,0 0 0,0-1 0,0 1 0,-1-1 0,1 1 0,0-1 0,-1-1 0,1 1 0,-1-1 0,1 1 0,-1-1 0,1-1 0,-1 1 0,1 0 0,-1-1 0,-7-3 0,2 1 0,0 0 0,1-1 0,-1-1 0,1 0 0,0 0 0,0 0 0,1-1 0,0-1 0,0 1 0,0-1 0,-7-9 0,-8-12 0,-2 2 0,-49-40 0,59 54 0,0 2 0,-1 0 0,-1 1 0,1 0 0,-2 2 0,1 0 0,-24-6 0,-16 0 0,0 3 0,-98-5 0,-122 14 0,186 2 0,80-1 0,-73 0 0,-164 22 0,195-16 0,0-1 0,-77-5 0,-25 2 0,101 5 0,-82 20 0,9-1 0,92-19 0,0 1 0,0 2 0,1 2 0,1 0 0,-44 24 0,43-21 0,-1-2 0,-1-1 0,-49 9 0,6-2 0,9 1 0,16-3 0,-1-2 0,-1-3 0,-103 9 0,28-22 0,-33 1 0,162 0 0,-1 0 0,1 0 0,0 0 0,-1 1 0,1-1 0,0 1 0,0-1 0,0 1 0,-1 0 0,1 0 0,0 0 0,0 0 0,0 0 0,0 0 0,0 1 0,0-1 0,1 1 0,-1-1 0,0 1 0,1 0 0,-1-1 0,1 1 0,0 0 0,0 0 0,-2 4 0,2-4 0,1 1 0,0-1 0,0 1 0,0-1 0,0 1 0,0-1 0,0 1 0,1-1 0,0 1 0,-1-1 0,1 0 0,0 1 0,0-1 0,0 0 0,0 0 0,0 1 0,1-1 0,-1 0 0,1 0 0,-1 0 0,1-1 0,0 1 0,0 0 0,2 1 0,9 7 0,2 0 0,-1 0 0,1-2 0,0 0 0,1 0 0,0-2 0,0 0 0,0 0 0,1-2 0,31 5 0,0-3 0,0-2 0,80-4 0,-59-7 0,-1-3 0,125-35 0,-123 26 0,1 3 0,103-10 0,-40 23 0,-84 4 0,-1-3 0,1-2 0,61-12 0,-21-8 0,-44 10 0,72-10 0,365-65 0,-377 55 0,12-2 0,-17 9 0,-71 17 0,1 1 0,0 2 0,47-5 0,-23 5 0,0-2 0,74-22 0,-72 16 0,105-14 0,-143 26 0,0-1 0,-1-1 0,0-1 0,0 0 0,28-14 0,-23 9 0,1 1 0,27-6 0,177-28 0,-201 40 0,0-2 0,-1-1 0,31-12 0,-17 5 0,-11 7 0,0 2 0,-1 1 0,2 2 0,-1 0 0,0 2 0,32 4 0,17-1 0,-61-3 0,0 0 0,0-1 0,-1-1 0,32-7 0,-41 7 0,0 0 0,-1-1 0,1 0 0,-1-1 0,0 1 0,0-1 0,0 0 0,0-1 0,0 0 0,-1 1 0,0-2 0,0 1 0,7-11 0,-3 2 0,-1 0 0,-1 0 0,-1-1 0,0 0 0,0 0 0,-2-1 0,0 1 0,0-1 0,1-20 0,-3 1 0,0 0 0,-3 0 0,-5-42 0,5 71 0,-1 0 0,0 0 0,0 0 0,0 1 0,-1-1 0,0 0 0,0 1 0,0 0 0,-1 0 0,0 0 0,0 0 0,0 0 0,-1 1 0,1 0 0,-1 0 0,0 0 0,0 1 0,-7-5 0,-4-1 0,0 1 0,0 1 0,0 0 0,-1 0 0,-21-4 0,-27-1 0,46 10 0,0-1 0,0-1 0,1-1 0,-28-12 0,28 10 0,-1 0 0,1 2 0,-25-5 0,26 6 0,1 0 0,-1 0 0,1-2 0,0 0 0,-18-10 0,-22-12 0,-88-32 0,33 16 0,88 34 0,0 2 0,-1 0 0,0 2 0,0 0 0,-1 2 0,1 0 0,-1 2 0,0 1 0,0 1 0,0 1 0,1 1 0,-1 1 0,1 1 0,-40 12 0,-83 39 0,129-47 0,0 1 0,1 0 0,0 2 0,0 0 0,-27 25 0,31-21 0,0 1 0,2 0 0,0 1 0,0 0 0,2 1 0,0 0 0,1 0 0,-10 37 0,14-38 0,1 0 0,1 0 0,1 0 0,0 0 0,1 0 0,1 0 0,0 0 0,1 0 0,1-1 0,1 1 0,0 0 0,1-1 0,1 0 0,1 0 0,0-1 0,1 0 0,0 0 0,1-1 0,1 0 0,1 0 0,0-1 0,0-1 0,1 1 0,1-2 0,0 0 0,0-1 0,18 11 0,42 14-1365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6T19:19:26.176"/>
    </inkml:context>
    <inkml:brush xml:id="br0">
      <inkml:brushProperty name="width" value="0.35" units="cm"/>
      <inkml:brushProperty name="height" value="0.35" units="cm"/>
      <inkml:brushProperty name="color" value="#FFFFFF"/>
    </inkml:brush>
  </inkml:definitions>
  <inkml:trace contextRef="#ctx0" brushRef="#br0">517 0 24575,'1'58'0,"1"-31"0,-2 1 0,-1-1 0,-1 1 0,-1-1 0,-7 28 0,9-51 0,0-1 0,0 0 0,-1 1 0,1-1 0,-1 0 0,1 0 0,-1 0 0,0 0 0,0-1 0,-1 1 0,1 0 0,0-1 0,-1 0 0,0 1 0,1-1 0,-1 0 0,0 0 0,0-1 0,-5 3 0,5-3 0,1 0 0,-1-1 0,0 1 0,1-1 0,-1 0 0,0 0 0,0 0 0,1 0 0,-1 0 0,0-1 0,1 1 0,-1-1 0,0 0 0,1 1 0,-1-1 0,1 0 0,-1-1 0,1 1 0,-1 0 0,1-1 0,0 1 0,0-1 0,0 0 0,-4-3 0,-31-37 0,25 28 0,-1-1 0,-17-13 0,-5-8 0,31 31 0,0 0 0,0 0 0,-1 1 0,1-1 0,-1 1 0,0 0 0,0 0 0,-1 1 0,1-1 0,-1 1 0,0 0 0,0 1 0,0 0 0,0 0 0,-7-2 0,-9 2 169,-37 1-1,40 1-735,0 0-1,-34-5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E5E9CC1-C706-0F49-92D6-E571CC5EEA8F}" type="slidenum">
              <a:rPr lang="en-US" smtClean="0"/>
              <a:t>2</a:t>
            </a:fld>
            <a:endParaRPr lang="en-US"/>
          </a:p>
        </p:txBody>
      </p:sp>
    </p:spTree>
    <p:extLst>
      <p:ext uri="{BB962C8B-B14F-4D97-AF65-F5344CB8AC3E}">
        <p14:creationId xmlns:p14="http://schemas.microsoft.com/office/powerpoint/2010/main" val="4289249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4A590C56-1948-4A01-93D5-29BC323CEB60}" type="datetimeFigureOut">
              <a:rPr lang="en-US" smtClean="0"/>
              <a:t>7/6/2025</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59C0D2F8-7C71-49F9-9A52-942ABBCB717A}" type="datetimeFigureOut">
              <a:rPr lang="en-US" smtClean="0"/>
              <a:t>7/6/2025</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25DBF7CD-0764-4E82-BA03-517D0FA9E0BA}" type="datetimeFigureOut">
              <a:rPr lang="en-US" smtClean="0"/>
              <a:t>7/6/2025</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txBody>
          <a:bodyPr/>
          <a:lstStyle/>
          <a:p>
            <a:endParaRPr/>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txBody>
          <a:bodyPr/>
          <a:lstStyle/>
          <a:p>
            <a:endParaRPr/>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txBody>
          <a:bodyPr/>
          <a:lstStyle/>
          <a:p>
            <a:endParaRPr/>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txBody>
          <a:bodyPr/>
          <a:lstStyle/>
          <a:p>
            <a:endParaRPr/>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10160"/>
            <a:ext cx="14630400" cy="823976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808481" y="2885441"/>
            <a:ext cx="9320323" cy="1975562"/>
          </a:xfrm>
        </p:spPr>
        <p:txBody>
          <a:bodyPr anchor="b">
            <a:noAutofit/>
          </a:bodyPr>
          <a:lstStyle>
            <a:lvl1pPr algn="r">
              <a:defRPr sz="648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808481" y="4861000"/>
            <a:ext cx="9320323" cy="1316279"/>
          </a:xfrm>
        </p:spPr>
        <p:txBody>
          <a:bodyPr anchor="t"/>
          <a:lstStyle>
            <a:lvl1pPr marL="0" indent="0" algn="r">
              <a:buNone/>
              <a:defRPr>
                <a:solidFill>
                  <a:schemeClr val="tx1">
                    <a:lumMod val="50000"/>
                    <a:lumOff val="5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007765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32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91799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33BA9093-84CB-4365-8F32-768E0795BD96}" type="datetimeFigureOut">
              <a:rPr lang="en-US" smtClean="0"/>
              <a:t>7/6/2025</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802" y="3241041"/>
            <a:ext cx="10316002" cy="2191897"/>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432938"/>
            <a:ext cx="10316002" cy="1032480"/>
          </a:xfrm>
        </p:spPr>
        <p:txBody>
          <a:bodyPr anchor="t"/>
          <a:lstStyle>
            <a:lvl1pPr marL="0" indent="0" algn="l">
              <a:buNone/>
              <a:defRPr sz="240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589498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2801" y="2592707"/>
            <a:ext cx="5020842" cy="46569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7964" y="2592707"/>
            <a:ext cx="5020841" cy="46569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7/6/2025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extLst>
      <p:ext uri="{BB962C8B-B14F-4D97-AF65-F5344CB8AC3E}">
        <p14:creationId xmlns:p14="http://schemas.microsoft.com/office/powerpoint/2010/main" val="11564091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0894" y="2593180"/>
            <a:ext cx="5022748"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810894" y="3284695"/>
            <a:ext cx="5022748" cy="396494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06059" y="2593180"/>
            <a:ext cx="5022742"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106062" y="3284695"/>
            <a:ext cx="5022740" cy="396494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7/6/2025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622750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01" y="731520"/>
            <a:ext cx="10316002" cy="158496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843301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7/6/2025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686162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1" y="1798325"/>
            <a:ext cx="4625434" cy="1534159"/>
          </a:xfrm>
        </p:spPr>
        <p:txBody>
          <a:bodyPr anchor="b">
            <a:normAutofit/>
          </a:bodyPr>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5712554" y="617910"/>
            <a:ext cx="5416249" cy="66317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2801" y="3332483"/>
            <a:ext cx="4625434" cy="3101339"/>
          </a:xfrm>
        </p:spPr>
        <p:txBody>
          <a:bodyPr>
            <a:normAutofit/>
          </a:bodyPr>
          <a:lstStyle>
            <a:lvl1pPr marL="0" indent="0">
              <a:buNone/>
              <a:defRPr sz="1680"/>
            </a:lvl1pPr>
            <a:lvl2pPr marL="548476" indent="0">
              <a:buNone/>
              <a:defRPr sz="1680"/>
            </a:lvl2pPr>
            <a:lvl3pPr marL="1096951" indent="0">
              <a:buNone/>
              <a:defRPr sz="1440"/>
            </a:lvl3pPr>
            <a:lvl4pPr marL="1645427" indent="0">
              <a:buNone/>
              <a:defRPr sz="1200"/>
            </a:lvl4pPr>
            <a:lvl5pPr marL="2193901" indent="0">
              <a:buNone/>
              <a:defRPr sz="1200"/>
            </a:lvl5pPr>
            <a:lvl6pPr marL="2742377" indent="0">
              <a:buNone/>
              <a:defRPr sz="1200"/>
            </a:lvl6pPr>
            <a:lvl7pPr marL="3290852" indent="0">
              <a:buNone/>
              <a:defRPr sz="1200"/>
            </a:lvl7pPr>
            <a:lvl8pPr marL="3839328" indent="0">
              <a:buNone/>
              <a:defRPr sz="1200"/>
            </a:lvl8pPr>
            <a:lvl9pPr marL="4387804"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7/6/2025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20252257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2" y="5760720"/>
            <a:ext cx="10316000"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801" y="731520"/>
            <a:ext cx="10316002" cy="4614862"/>
          </a:xfrm>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812802" y="6440806"/>
            <a:ext cx="10316000" cy="808829"/>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719335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2" y="731520"/>
            <a:ext cx="10316002" cy="4084320"/>
          </a:xfrm>
        </p:spPr>
        <p:txBody>
          <a:bodyPr anchor="ctr">
            <a:normAutofit/>
          </a:bodyPr>
          <a:lstStyle>
            <a:lvl1pPr algn="l">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932784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639367" y="4358640"/>
            <a:ext cx="8669429" cy="457200"/>
          </a:xfrm>
        </p:spPr>
        <p:txBody>
          <a:bodyPr anchor="ctr">
            <a:noAutofit/>
          </a:bodyPr>
          <a:lstStyle>
            <a:lvl1pPr marL="0" indent="0">
              <a:buFontTx/>
              <a:buNone/>
              <a:defRPr sz="1920">
                <a:solidFill>
                  <a:schemeClr val="tx1">
                    <a:lumMod val="50000"/>
                    <a:lumOff val="50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latin typeface="Arial"/>
              </a:rPr>
              <a:t>”</a:t>
            </a:r>
            <a:endParaRPr lang="en-US" sz="2160" dirty="0">
              <a:solidFill>
                <a:schemeClr val="accent1">
                  <a:lumMod val="60000"/>
                  <a:lumOff val="40000"/>
                </a:schemeClr>
              </a:solidFill>
              <a:latin typeface="Arial"/>
            </a:endParaRPr>
          </a:p>
        </p:txBody>
      </p:sp>
    </p:spTree>
    <p:extLst>
      <p:ext uri="{BB962C8B-B14F-4D97-AF65-F5344CB8AC3E}">
        <p14:creationId xmlns:p14="http://schemas.microsoft.com/office/powerpoint/2010/main" val="4770758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12802" y="2318386"/>
            <a:ext cx="10316002" cy="3114552"/>
          </a:xfrm>
        </p:spPr>
        <p:txBody>
          <a:bodyPr anchor="b">
            <a:normAutofit/>
          </a:bodyPr>
          <a:lstStyle>
            <a:lvl1pPr algn="l">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45888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ED6CB6D9-8283-489A-8FD6-F2A64ABBA5E3}" type="datetimeFigureOut">
              <a:rPr lang="en-US" smtClean="0"/>
              <a:t>7/6/2025</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tx1">
                    <a:lumMod val="75000"/>
                    <a:lumOff val="25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2533104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22959" y="731520"/>
            <a:ext cx="10305844"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accent1"/>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855242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7/6/2025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42146198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61208" y="731520"/>
            <a:ext cx="1565692" cy="630174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812802" y="731520"/>
            <a:ext cx="8472180" cy="63017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270690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7567271"/>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30692180"/>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10160"/>
            <a:ext cx="14630400" cy="823976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808481" y="2885441"/>
            <a:ext cx="9320323" cy="1975562"/>
          </a:xfrm>
        </p:spPr>
        <p:txBody>
          <a:bodyPr anchor="b">
            <a:noAutofit/>
          </a:bodyPr>
          <a:lstStyle>
            <a:lvl1pPr algn="r">
              <a:defRPr sz="648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808481" y="4861000"/>
            <a:ext cx="9320323" cy="1316279"/>
          </a:xfrm>
        </p:spPr>
        <p:txBody>
          <a:bodyPr anchor="t"/>
          <a:lstStyle>
            <a:lvl1pPr marL="0" indent="0" algn="r">
              <a:buNone/>
              <a:defRPr>
                <a:solidFill>
                  <a:schemeClr val="tx1">
                    <a:lumMod val="50000"/>
                    <a:lumOff val="5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8878627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32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787541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802" y="3241041"/>
            <a:ext cx="10316002" cy="2191897"/>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432938"/>
            <a:ext cx="10316002" cy="1032480"/>
          </a:xfrm>
        </p:spPr>
        <p:txBody>
          <a:bodyPr anchor="t"/>
          <a:lstStyle>
            <a:lvl1pPr marL="0" indent="0" algn="l">
              <a:buNone/>
              <a:defRPr sz="240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659903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2801" y="2592707"/>
            <a:ext cx="5020842" cy="46569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7964" y="2592707"/>
            <a:ext cx="5020841" cy="46569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7/6/2025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extLst>
      <p:ext uri="{BB962C8B-B14F-4D97-AF65-F5344CB8AC3E}">
        <p14:creationId xmlns:p14="http://schemas.microsoft.com/office/powerpoint/2010/main" val="1691741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8281D18C-8ECD-4106-9231-1EEF3E69968F}" type="datetimeFigureOut">
              <a:rPr lang="en-US" smtClean="0"/>
              <a:t>7/6/2025</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0894" y="2593180"/>
            <a:ext cx="5022748"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810894" y="3284695"/>
            <a:ext cx="5022748" cy="396494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06059" y="2593180"/>
            <a:ext cx="5022742"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106062" y="3284695"/>
            <a:ext cx="5022740" cy="396494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7/6/2025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8706562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01" y="731520"/>
            <a:ext cx="10316002" cy="158496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932852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7/6/2025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2153806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1" y="1798325"/>
            <a:ext cx="4625434" cy="1534159"/>
          </a:xfrm>
        </p:spPr>
        <p:txBody>
          <a:bodyPr anchor="b">
            <a:normAutofit/>
          </a:bodyPr>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5712554" y="617910"/>
            <a:ext cx="5416249" cy="66317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2801" y="3332483"/>
            <a:ext cx="4625434" cy="3101339"/>
          </a:xfrm>
        </p:spPr>
        <p:txBody>
          <a:bodyPr>
            <a:normAutofit/>
          </a:bodyPr>
          <a:lstStyle>
            <a:lvl1pPr marL="0" indent="0">
              <a:buNone/>
              <a:defRPr sz="1680"/>
            </a:lvl1pPr>
            <a:lvl2pPr marL="548476" indent="0">
              <a:buNone/>
              <a:defRPr sz="1680"/>
            </a:lvl2pPr>
            <a:lvl3pPr marL="1096951" indent="0">
              <a:buNone/>
              <a:defRPr sz="1440"/>
            </a:lvl3pPr>
            <a:lvl4pPr marL="1645427" indent="0">
              <a:buNone/>
              <a:defRPr sz="1200"/>
            </a:lvl4pPr>
            <a:lvl5pPr marL="2193901" indent="0">
              <a:buNone/>
              <a:defRPr sz="1200"/>
            </a:lvl5pPr>
            <a:lvl6pPr marL="2742377" indent="0">
              <a:buNone/>
              <a:defRPr sz="1200"/>
            </a:lvl6pPr>
            <a:lvl7pPr marL="3290852" indent="0">
              <a:buNone/>
              <a:defRPr sz="1200"/>
            </a:lvl7pPr>
            <a:lvl8pPr marL="3839328" indent="0">
              <a:buNone/>
              <a:defRPr sz="1200"/>
            </a:lvl8pPr>
            <a:lvl9pPr marL="4387804"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7/6/2025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20244983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2" y="5760720"/>
            <a:ext cx="10316000"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801" y="731520"/>
            <a:ext cx="10316002" cy="4614862"/>
          </a:xfrm>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812802" y="6440806"/>
            <a:ext cx="10316000" cy="808829"/>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7883325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2" y="731520"/>
            <a:ext cx="10316002" cy="4084320"/>
          </a:xfrm>
        </p:spPr>
        <p:txBody>
          <a:bodyPr anchor="ctr">
            <a:normAutofit/>
          </a:bodyPr>
          <a:lstStyle>
            <a:lvl1pPr algn="l">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1192660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639367" y="4358640"/>
            <a:ext cx="8669429" cy="457200"/>
          </a:xfrm>
        </p:spPr>
        <p:txBody>
          <a:bodyPr anchor="ctr">
            <a:noAutofit/>
          </a:bodyPr>
          <a:lstStyle>
            <a:lvl1pPr marL="0" indent="0">
              <a:buFontTx/>
              <a:buNone/>
              <a:defRPr sz="1920">
                <a:solidFill>
                  <a:schemeClr val="tx1">
                    <a:lumMod val="50000"/>
                    <a:lumOff val="50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latin typeface="Arial"/>
              </a:rPr>
              <a:t>”</a:t>
            </a:r>
            <a:endParaRPr lang="en-US" sz="2160" dirty="0">
              <a:solidFill>
                <a:schemeClr val="accent1">
                  <a:lumMod val="60000"/>
                  <a:lumOff val="40000"/>
                </a:schemeClr>
              </a:solidFill>
              <a:latin typeface="Arial"/>
            </a:endParaRPr>
          </a:p>
        </p:txBody>
      </p:sp>
    </p:spTree>
    <p:extLst>
      <p:ext uri="{BB962C8B-B14F-4D97-AF65-F5344CB8AC3E}">
        <p14:creationId xmlns:p14="http://schemas.microsoft.com/office/powerpoint/2010/main" val="23472640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12802" y="2318386"/>
            <a:ext cx="10316002" cy="3114552"/>
          </a:xfrm>
        </p:spPr>
        <p:txBody>
          <a:bodyPr anchor="b">
            <a:normAutofit/>
          </a:bodyPr>
          <a:lstStyle>
            <a:lvl1pPr algn="l">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207879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tx1">
                    <a:lumMod val="75000"/>
                    <a:lumOff val="25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19139519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22959" y="731520"/>
            <a:ext cx="10305844"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accent1"/>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301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3E125C17-497C-4016-B7F6-677B2481A8AC}" type="datetimeFigureOut">
              <a:rPr lang="en-US" smtClean="0"/>
              <a:t>7/6/2025</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7/6/2025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12475711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61208" y="731520"/>
            <a:ext cx="1565692" cy="630174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812802" y="731520"/>
            <a:ext cx="8472180" cy="63017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024073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69382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D8656046-98AF-4DC6-BD1D-311F291097CC}" type="datetimeFigureOut">
              <a:rPr lang="en-US" smtClean="0"/>
              <a:t>7/6/2025</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E289C4D7-33BE-4C22-BD6D-AED02A67C93F}" type="datetimeFigureOut">
              <a:rPr lang="en-US" smtClean="0"/>
              <a:t>7/6/2025</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CA89DCF1-ED0E-4CEB-9098-BCCB25EC1C1C}" type="datetimeFigureOut">
              <a:rPr lang="en-US" smtClean="0"/>
              <a:t>7/6/2025</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68458896-00D8-4210-AC76-30DF271E021F}" type="datetimeFigureOut">
              <a:rPr lang="en-US" smtClean="0"/>
              <a:t>7/6/2025</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theme" Target="../theme/theme4.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theme" Target="../theme/theme5.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7/6/2025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10160"/>
            <a:ext cx="14630400" cy="823976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812801" y="731520"/>
            <a:ext cx="10316002" cy="158496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812801" y="2592707"/>
            <a:ext cx="10316002" cy="46569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46160" y="7249635"/>
            <a:ext cx="1094327" cy="438150"/>
          </a:xfrm>
          <a:prstGeom prst="rect">
            <a:avLst/>
          </a:prstGeom>
        </p:spPr>
        <p:txBody>
          <a:bodyPr vert="horz" lIns="91440" tIns="45720" rIns="91440" bIns="45720" rtlCol="0" anchor="ctr"/>
          <a:lstStyle>
            <a:lvl1pPr algn="r">
              <a:defRPr sz="1080">
                <a:solidFill>
                  <a:schemeClr val="tx1">
                    <a:tint val="75000"/>
                  </a:schemeClr>
                </a:solidFill>
              </a:defRPr>
            </a:lvl1pPr>
          </a:lstStyle>
          <a:p>
            <a:fld id="{E8FD0B7A-F5DD-4F40-B4CB-3B2C354B893A}" type="datetimeFigureOut">
              <a:rPr lang="en-US" smtClean="0"/>
              <a:t>7/6/2025</a:t>
            </a:fld>
            <a:endParaRPr lang="en-US"/>
          </a:p>
        </p:txBody>
      </p:sp>
      <p:sp>
        <p:nvSpPr>
          <p:cNvPr id="5" name="Footer Placeholder 4"/>
          <p:cNvSpPr>
            <a:spLocks noGrp="1"/>
          </p:cNvSpPr>
          <p:nvPr>
            <p:ph type="ftr" sz="quarter" idx="3"/>
          </p:nvPr>
        </p:nvSpPr>
        <p:spPr>
          <a:xfrm>
            <a:off x="812801" y="7249635"/>
            <a:ext cx="7557134" cy="438150"/>
          </a:xfrm>
          <a:prstGeom prst="rect">
            <a:avLst/>
          </a:prstGeom>
        </p:spPr>
        <p:txBody>
          <a:bodyPr vert="horz" lIns="91440" tIns="45720" rIns="91440" bIns="45720" rtlCol="0" anchor="ctr"/>
          <a:lstStyle>
            <a:lvl1pPr algn="l">
              <a:defRPr sz="10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308796" y="7249635"/>
            <a:ext cx="820007" cy="438150"/>
          </a:xfrm>
          <a:prstGeom prst="rect">
            <a:avLst/>
          </a:prstGeom>
        </p:spPr>
        <p:txBody>
          <a:bodyPr vert="horz" lIns="91440" tIns="45720" rIns="91440" bIns="45720" rtlCol="0" anchor="ctr"/>
          <a:lstStyle>
            <a:lvl1pPr algn="r">
              <a:defRPr sz="1080">
                <a:solidFill>
                  <a:schemeClr val="accent1"/>
                </a:solidFill>
              </a:defRPr>
            </a:lvl1pPr>
          </a:lstStyle>
          <a:p>
            <a:fld id="{93AE1883-0942-4AA3-9DB2-9C7C3A0314B1}" type="slidenum">
              <a:rPr lang="en-US" smtClean="0"/>
              <a:t>‹#›</a:t>
            </a:fld>
            <a:endParaRPr lang="en-US"/>
          </a:p>
        </p:txBody>
      </p:sp>
    </p:spTree>
    <p:extLst>
      <p:ext uri="{BB962C8B-B14F-4D97-AF65-F5344CB8AC3E}">
        <p14:creationId xmlns:p14="http://schemas.microsoft.com/office/powerpoint/2010/main" val="2730458994"/>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Lst>
  <p:txStyles>
    <p:titleStyle>
      <a:lvl1pPr algn="l" defTabSz="548640" rtl="0" eaLnBrk="1" latinLnBrk="0" hangingPunct="1">
        <a:spcBef>
          <a:spcPct val="0"/>
        </a:spcBef>
        <a:buNone/>
        <a:defRPr sz="432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buClr>
        <a:buSzPct val="80000"/>
        <a:buFont typeface="Wingdings 3" charset="2"/>
        <a:buChar char=""/>
        <a:defRPr sz="2160" kern="1200">
          <a:solidFill>
            <a:schemeClr val="tx1">
              <a:lumMod val="75000"/>
              <a:lumOff val="25000"/>
            </a:schemeClr>
          </a:solidFill>
          <a:latin typeface="+mn-lt"/>
          <a:ea typeface="+mn-ea"/>
          <a:cs typeface="+mn-cs"/>
        </a:defRPr>
      </a:lvl1pPr>
      <a:lvl2pPr marL="891540" indent="-342900" algn="l" defTabSz="548640" rtl="0" eaLnBrk="1" latinLnBrk="0" hangingPunct="1">
        <a:spcBef>
          <a:spcPts val="1200"/>
        </a:spcBef>
        <a:spcAft>
          <a:spcPts val="0"/>
        </a:spcAft>
        <a:buClr>
          <a:schemeClr val="accent1"/>
        </a:buClr>
        <a:buSzPct val="80000"/>
        <a:buFont typeface="Wingdings 3" charset="2"/>
        <a:buChar char=""/>
        <a:defRPr sz="1920" kern="1200">
          <a:solidFill>
            <a:schemeClr val="tx1">
              <a:lumMod val="75000"/>
              <a:lumOff val="25000"/>
            </a:schemeClr>
          </a:solidFill>
          <a:latin typeface="+mn-lt"/>
          <a:ea typeface="+mn-ea"/>
          <a:cs typeface="+mn-cs"/>
        </a:defRPr>
      </a:lvl2pPr>
      <a:lvl3pPr marL="1371600" indent="-274320" algn="l" defTabSz="548640" rtl="0" eaLnBrk="1" latinLnBrk="0" hangingPunct="1">
        <a:spcBef>
          <a:spcPts val="1200"/>
        </a:spcBef>
        <a:spcAft>
          <a:spcPts val="0"/>
        </a:spcAft>
        <a:buClr>
          <a:schemeClr val="accent1"/>
        </a:buClr>
        <a:buSzPct val="80000"/>
        <a:buFont typeface="Wingdings 3" charset="2"/>
        <a:buChar char=""/>
        <a:defRPr sz="1680" kern="1200">
          <a:solidFill>
            <a:schemeClr val="tx1">
              <a:lumMod val="75000"/>
              <a:lumOff val="25000"/>
            </a:schemeClr>
          </a:solidFill>
          <a:latin typeface="+mn-lt"/>
          <a:ea typeface="+mn-ea"/>
          <a:cs typeface="+mn-cs"/>
        </a:defRPr>
      </a:lvl3pPr>
      <a:lvl4pPr marL="19202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4pPr>
      <a:lvl5pPr marL="246888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5pPr>
      <a:lvl6pPr marL="301752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6pPr>
      <a:lvl7pPr marL="356616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7pPr>
      <a:lvl8pPr marL="411480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8pPr>
      <a:lvl9pPr marL="46634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10160"/>
            <a:ext cx="14630400" cy="823976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812801" y="731520"/>
            <a:ext cx="10316002" cy="158496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812801" y="2592707"/>
            <a:ext cx="10316002" cy="46569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46160" y="7249635"/>
            <a:ext cx="1094327" cy="438150"/>
          </a:xfrm>
          <a:prstGeom prst="rect">
            <a:avLst/>
          </a:prstGeom>
        </p:spPr>
        <p:txBody>
          <a:bodyPr vert="horz" lIns="91440" tIns="45720" rIns="91440" bIns="45720" rtlCol="0" anchor="ctr"/>
          <a:lstStyle>
            <a:lvl1pPr algn="r">
              <a:defRPr sz="1080">
                <a:solidFill>
                  <a:schemeClr val="tx1">
                    <a:tint val="75000"/>
                  </a:schemeClr>
                </a:solidFill>
              </a:defRPr>
            </a:lvl1pPr>
          </a:lstStyle>
          <a:p>
            <a:fld id="{E8FD0B7A-F5DD-4F40-B4CB-3B2C354B893A}" type="datetimeFigureOut">
              <a:rPr lang="en-US" smtClean="0"/>
              <a:t>7/6/2025</a:t>
            </a:fld>
            <a:endParaRPr lang="en-US"/>
          </a:p>
        </p:txBody>
      </p:sp>
      <p:sp>
        <p:nvSpPr>
          <p:cNvPr id="5" name="Footer Placeholder 4"/>
          <p:cNvSpPr>
            <a:spLocks noGrp="1"/>
          </p:cNvSpPr>
          <p:nvPr>
            <p:ph type="ftr" sz="quarter" idx="3"/>
          </p:nvPr>
        </p:nvSpPr>
        <p:spPr>
          <a:xfrm>
            <a:off x="812801" y="7249635"/>
            <a:ext cx="7557134" cy="438150"/>
          </a:xfrm>
          <a:prstGeom prst="rect">
            <a:avLst/>
          </a:prstGeom>
        </p:spPr>
        <p:txBody>
          <a:bodyPr vert="horz" lIns="91440" tIns="45720" rIns="91440" bIns="45720" rtlCol="0" anchor="ctr"/>
          <a:lstStyle>
            <a:lvl1pPr algn="l">
              <a:defRPr sz="10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308796" y="7249635"/>
            <a:ext cx="820007" cy="438150"/>
          </a:xfrm>
          <a:prstGeom prst="rect">
            <a:avLst/>
          </a:prstGeom>
        </p:spPr>
        <p:txBody>
          <a:bodyPr vert="horz" lIns="91440" tIns="45720" rIns="91440" bIns="45720" rtlCol="0" anchor="ctr"/>
          <a:lstStyle>
            <a:lvl1pPr algn="r">
              <a:defRPr sz="1080">
                <a:solidFill>
                  <a:schemeClr val="accent1"/>
                </a:solidFill>
              </a:defRPr>
            </a:lvl1pPr>
          </a:lstStyle>
          <a:p>
            <a:fld id="{93AE1883-0942-4AA3-9DB2-9C7C3A0314B1}" type="slidenum">
              <a:rPr lang="en-US" smtClean="0"/>
              <a:t>‹#›</a:t>
            </a:fld>
            <a:endParaRPr lang="en-US"/>
          </a:p>
        </p:txBody>
      </p:sp>
    </p:spTree>
    <p:extLst>
      <p:ext uri="{BB962C8B-B14F-4D97-AF65-F5344CB8AC3E}">
        <p14:creationId xmlns:p14="http://schemas.microsoft.com/office/powerpoint/2010/main" val="1232782232"/>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Lst>
  <p:txStyles>
    <p:titleStyle>
      <a:lvl1pPr algn="l" defTabSz="548640" rtl="0" eaLnBrk="1" latinLnBrk="0" hangingPunct="1">
        <a:spcBef>
          <a:spcPct val="0"/>
        </a:spcBef>
        <a:buNone/>
        <a:defRPr sz="432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buClr>
        <a:buSzPct val="80000"/>
        <a:buFont typeface="Wingdings 3" charset="2"/>
        <a:buChar char=""/>
        <a:defRPr sz="2160" kern="1200">
          <a:solidFill>
            <a:schemeClr val="tx1">
              <a:lumMod val="75000"/>
              <a:lumOff val="25000"/>
            </a:schemeClr>
          </a:solidFill>
          <a:latin typeface="+mn-lt"/>
          <a:ea typeface="+mn-ea"/>
          <a:cs typeface="+mn-cs"/>
        </a:defRPr>
      </a:lvl1pPr>
      <a:lvl2pPr marL="891540" indent="-342900" algn="l" defTabSz="548640" rtl="0" eaLnBrk="1" latinLnBrk="0" hangingPunct="1">
        <a:spcBef>
          <a:spcPts val="1200"/>
        </a:spcBef>
        <a:spcAft>
          <a:spcPts val="0"/>
        </a:spcAft>
        <a:buClr>
          <a:schemeClr val="accent1"/>
        </a:buClr>
        <a:buSzPct val="80000"/>
        <a:buFont typeface="Wingdings 3" charset="2"/>
        <a:buChar char=""/>
        <a:defRPr sz="1920" kern="1200">
          <a:solidFill>
            <a:schemeClr val="tx1">
              <a:lumMod val="75000"/>
              <a:lumOff val="25000"/>
            </a:schemeClr>
          </a:solidFill>
          <a:latin typeface="+mn-lt"/>
          <a:ea typeface="+mn-ea"/>
          <a:cs typeface="+mn-cs"/>
        </a:defRPr>
      </a:lvl2pPr>
      <a:lvl3pPr marL="1371600" indent="-274320" algn="l" defTabSz="548640" rtl="0" eaLnBrk="1" latinLnBrk="0" hangingPunct="1">
        <a:spcBef>
          <a:spcPts val="1200"/>
        </a:spcBef>
        <a:spcAft>
          <a:spcPts val="0"/>
        </a:spcAft>
        <a:buClr>
          <a:schemeClr val="accent1"/>
        </a:buClr>
        <a:buSzPct val="80000"/>
        <a:buFont typeface="Wingdings 3" charset="2"/>
        <a:buChar char=""/>
        <a:defRPr sz="1680" kern="1200">
          <a:solidFill>
            <a:schemeClr val="tx1">
              <a:lumMod val="75000"/>
              <a:lumOff val="25000"/>
            </a:schemeClr>
          </a:solidFill>
          <a:latin typeface="+mn-lt"/>
          <a:ea typeface="+mn-ea"/>
          <a:cs typeface="+mn-cs"/>
        </a:defRPr>
      </a:lvl3pPr>
      <a:lvl4pPr marL="19202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4pPr>
      <a:lvl5pPr marL="246888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5pPr>
      <a:lvl6pPr marL="301752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6pPr>
      <a:lvl7pPr marL="356616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7pPr>
      <a:lvl8pPr marL="411480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8pPr>
      <a:lvl9pPr marL="46634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5.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xml"/><Relationship Id="rId1" Type="http://schemas.openxmlformats.org/officeDocument/2006/relationships/slideLayout" Target="../slideLayouts/slideLayout52.xml"/><Relationship Id="rId5" Type="http://schemas.openxmlformats.org/officeDocument/2006/relationships/image" Target="../media/image3.png"/><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8/10/relationships/comments" Target="../comments/modernComment_119_FACC3803.xml"/><Relationship Id="rId1" Type="http://schemas.openxmlformats.org/officeDocument/2006/relationships/slideLayout" Target="../slideLayouts/slideLayout5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customXml" Target="../ink/ink2.xml"/><Relationship Id="rId1" Type="http://schemas.openxmlformats.org/officeDocument/2006/relationships/slideLayout" Target="../slideLayouts/slideLayout52.xml"/><Relationship Id="rId6" Type="http://schemas.openxmlformats.org/officeDocument/2006/relationships/customXml" Target="../ink/ink4.xml"/><Relationship Id="rId5" Type="http://schemas.openxmlformats.org/officeDocument/2006/relationships/image" Target="../media/image8.png"/><Relationship Id="rId4" Type="http://schemas.openxmlformats.org/officeDocument/2006/relationships/customXml" Target="../ink/ink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2D37C7-6822-71E3-1D7C-3E135BE7634D}"/>
              </a:ext>
            </a:extLst>
          </p:cNvPr>
          <p:cNvPicPr>
            <a:picLocks noChangeAspect="1"/>
          </p:cNvPicPr>
          <p:nvPr/>
        </p:nvPicPr>
        <p:blipFill>
          <a:blip r:embed="rId2"/>
          <a:stretch>
            <a:fillRect/>
          </a:stretch>
        </p:blipFill>
        <p:spPr>
          <a:xfrm>
            <a:off x="11730120" y="7334125"/>
            <a:ext cx="2867425" cy="895475"/>
          </a:xfrm>
          <a:prstGeom prst="rect">
            <a:avLst/>
          </a:prstGeom>
        </p:spPr>
      </p:pic>
      <p:sp>
        <p:nvSpPr>
          <p:cNvPr id="3" name="TextBox 2">
            <a:extLst>
              <a:ext uri="{FF2B5EF4-FFF2-40B4-BE49-F238E27FC236}">
                <a16:creationId xmlns:a16="http://schemas.microsoft.com/office/drawing/2014/main" id="{23084D5C-0487-3127-8AFE-1114F5467230}"/>
              </a:ext>
            </a:extLst>
          </p:cNvPr>
          <p:cNvSpPr txBox="1"/>
          <p:nvPr/>
        </p:nvSpPr>
        <p:spPr>
          <a:xfrm>
            <a:off x="906488" y="1882552"/>
            <a:ext cx="9001000" cy="1200329"/>
          </a:xfrm>
          <a:prstGeom prst="rect">
            <a:avLst/>
          </a:prstGeom>
          <a:noFill/>
        </p:spPr>
        <p:txBody>
          <a:bodyPr wrap="square" rtlCol="0">
            <a:spAutoFit/>
          </a:bodyPr>
          <a:lstStyle/>
          <a:p>
            <a:r>
              <a:rPr lang="en-US" sz="3600" dirty="0">
                <a:latin typeface="Gelasio" panose="020B0604020202020204" charset="0"/>
                <a:cs typeface="Gelasio" panose="020B0604020202020204" charset="0"/>
              </a:rPr>
              <a:t>End-to-End Data Engineering Pipeline And Visualization</a:t>
            </a:r>
            <a:endParaRPr lang="en-IN" sz="3600" dirty="0">
              <a:latin typeface="Gelasio" panose="020B0604020202020204" charset="0"/>
              <a:cs typeface="Gelasio" panose="020B0604020202020204" charset="0"/>
            </a:endParaRPr>
          </a:p>
        </p:txBody>
      </p:sp>
      <p:sp>
        <p:nvSpPr>
          <p:cNvPr id="4" name="TextBox 3">
            <a:extLst>
              <a:ext uri="{FF2B5EF4-FFF2-40B4-BE49-F238E27FC236}">
                <a16:creationId xmlns:a16="http://schemas.microsoft.com/office/drawing/2014/main" id="{CFD9F5F7-B2D6-21EE-C217-A7128CAE7E02}"/>
              </a:ext>
            </a:extLst>
          </p:cNvPr>
          <p:cNvSpPr txBox="1"/>
          <p:nvPr/>
        </p:nvSpPr>
        <p:spPr>
          <a:xfrm>
            <a:off x="906488" y="4120869"/>
            <a:ext cx="12961440" cy="523220"/>
          </a:xfrm>
          <a:prstGeom prst="rect">
            <a:avLst/>
          </a:prstGeom>
          <a:noFill/>
        </p:spPr>
        <p:txBody>
          <a:bodyPr wrap="square" rtlCol="0">
            <a:spAutoFit/>
          </a:bodyPr>
          <a:lstStyle/>
          <a:p>
            <a:r>
              <a:rPr lang="en-US" sz="2800" dirty="0">
                <a:latin typeface="Lato" panose="020F0502020204030203" pitchFamily="34" charset="0"/>
                <a:ea typeface="Lato" panose="020F0502020204030203" pitchFamily="34" charset="0"/>
                <a:cs typeface="Lato" panose="020F0502020204030203" pitchFamily="34" charset="0"/>
              </a:rPr>
              <a:t>📊 </a:t>
            </a:r>
            <a:r>
              <a:rPr lang="en-US" sz="2400" i="1" dirty="0">
                <a:latin typeface="Lato" panose="020F0502020204030203" pitchFamily="34" charset="0"/>
                <a:ea typeface="Lato" panose="020F0502020204030203" pitchFamily="34" charset="0"/>
                <a:cs typeface="Lato" panose="020F0502020204030203" pitchFamily="34" charset="0"/>
              </a:rPr>
              <a:t>Using Azure Data Factory, Databricks, Synapse Analytics &amp; Power BI</a:t>
            </a:r>
            <a:endParaRPr lang="en-IN" sz="2400" dirty="0">
              <a:latin typeface="Lato" panose="020F0502020204030203" pitchFamily="34" charset="0"/>
              <a:ea typeface="Lato" panose="020F0502020204030203" pitchFamily="34" charset="0"/>
              <a:cs typeface="Lato" panose="020F0502020204030203" pitchFamily="34" charset="0"/>
            </a:endParaRPr>
          </a:p>
        </p:txBody>
      </p:sp>
      <p:sp>
        <p:nvSpPr>
          <p:cNvPr id="5" name="TextBox 4">
            <a:extLst>
              <a:ext uri="{FF2B5EF4-FFF2-40B4-BE49-F238E27FC236}">
                <a16:creationId xmlns:a16="http://schemas.microsoft.com/office/drawing/2014/main" id="{464CC996-7CDD-2C8A-F758-73BE6A2C9B4F}"/>
              </a:ext>
            </a:extLst>
          </p:cNvPr>
          <p:cNvSpPr txBox="1"/>
          <p:nvPr/>
        </p:nvSpPr>
        <p:spPr>
          <a:xfrm>
            <a:off x="906488" y="5980402"/>
            <a:ext cx="6192688" cy="1015663"/>
          </a:xfrm>
          <a:prstGeom prst="rect">
            <a:avLst/>
          </a:prstGeom>
          <a:noFill/>
        </p:spPr>
        <p:txBody>
          <a:bodyPr wrap="square" rtlCol="0">
            <a:spAutoFit/>
          </a:bodyPr>
          <a:lstStyle/>
          <a:p>
            <a:r>
              <a:rPr lang="en-US" sz="2000" dirty="0"/>
              <a:t>👨‍💻 </a:t>
            </a:r>
            <a:r>
              <a:rPr lang="en-US" sz="2000" i="1" dirty="0"/>
              <a:t>Presented by: Shivali V</a:t>
            </a:r>
            <a:br>
              <a:rPr lang="en-US" sz="2000" dirty="0"/>
            </a:br>
            <a:r>
              <a:rPr lang="en-US" sz="2000" dirty="0"/>
              <a:t>🎓 </a:t>
            </a:r>
            <a:r>
              <a:rPr lang="en-US" sz="2000" i="1" dirty="0"/>
              <a:t>Internship Project – Lovely Professional University</a:t>
            </a:r>
            <a:br>
              <a:rPr lang="en-US" sz="2000" dirty="0"/>
            </a:br>
            <a:r>
              <a:rPr lang="en-US" sz="2000" dirty="0"/>
              <a:t>📅 </a:t>
            </a:r>
            <a:r>
              <a:rPr lang="en-US" sz="2000" i="1" dirty="0"/>
              <a:t>June 2025</a:t>
            </a:r>
            <a:endParaRPr lang="en-IN" sz="2000" dirty="0"/>
          </a:p>
        </p:txBody>
      </p:sp>
      <p:pic>
        <p:nvPicPr>
          <p:cNvPr id="7" name="Picture 6">
            <a:extLst>
              <a:ext uri="{FF2B5EF4-FFF2-40B4-BE49-F238E27FC236}">
                <a16:creationId xmlns:a16="http://schemas.microsoft.com/office/drawing/2014/main" id="{9B8FC903-9DFA-E3A6-4894-EBF5DE071C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1593" y="5050904"/>
            <a:ext cx="4665252" cy="3081076"/>
          </a:xfrm>
          <a:prstGeom prst="rect">
            <a:avLst/>
          </a:prstGeom>
        </p:spPr>
      </p:pic>
    </p:spTree>
    <p:extLst>
      <p:ext uri="{BB962C8B-B14F-4D97-AF65-F5344CB8AC3E}">
        <p14:creationId xmlns:p14="http://schemas.microsoft.com/office/powerpoint/2010/main" val="1606061644"/>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E87F89-623D-246C-7753-31ABA456EEB8}"/>
              </a:ext>
            </a:extLst>
          </p:cNvPr>
          <p:cNvPicPr>
            <a:picLocks noChangeAspect="1"/>
          </p:cNvPicPr>
          <p:nvPr/>
        </p:nvPicPr>
        <p:blipFill>
          <a:blip r:embed="rId2"/>
          <a:stretch>
            <a:fillRect/>
          </a:stretch>
        </p:blipFill>
        <p:spPr>
          <a:xfrm>
            <a:off x="11730120" y="7334125"/>
            <a:ext cx="2867425" cy="895475"/>
          </a:xfrm>
          <a:prstGeom prst="rect">
            <a:avLst/>
          </a:prstGeom>
        </p:spPr>
      </p:pic>
      <p:pic>
        <p:nvPicPr>
          <p:cNvPr id="4" name="Picture 3">
            <a:extLst>
              <a:ext uri="{FF2B5EF4-FFF2-40B4-BE49-F238E27FC236}">
                <a16:creationId xmlns:a16="http://schemas.microsoft.com/office/drawing/2014/main" id="{20644D79-53E0-0061-6AD3-5D17CB379E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516000" cy="8291264"/>
          </a:xfrm>
          <a:prstGeom prst="rect">
            <a:avLst/>
          </a:prstGeom>
        </p:spPr>
      </p:pic>
    </p:spTree>
    <p:extLst>
      <p:ext uri="{BB962C8B-B14F-4D97-AF65-F5344CB8AC3E}">
        <p14:creationId xmlns:p14="http://schemas.microsoft.com/office/powerpoint/2010/main" val="3627937620"/>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A59E27-3436-4FA0-CD22-71BA50314068}"/>
              </a:ext>
            </a:extLst>
          </p:cNvPr>
          <p:cNvPicPr>
            <a:picLocks noChangeAspect="1"/>
          </p:cNvPicPr>
          <p:nvPr/>
        </p:nvPicPr>
        <p:blipFill>
          <a:blip r:embed="rId2"/>
          <a:stretch>
            <a:fillRect/>
          </a:stretch>
        </p:blipFill>
        <p:spPr>
          <a:xfrm>
            <a:off x="11730120" y="7334125"/>
            <a:ext cx="2867425" cy="895475"/>
          </a:xfrm>
          <a:prstGeom prst="rect">
            <a:avLst/>
          </a:prstGeom>
        </p:spPr>
      </p:pic>
      <p:pic>
        <p:nvPicPr>
          <p:cNvPr id="6" name="Picture 5">
            <a:extLst>
              <a:ext uri="{FF2B5EF4-FFF2-40B4-BE49-F238E27FC236}">
                <a16:creationId xmlns:a16="http://schemas.microsoft.com/office/drawing/2014/main" id="{01433806-BF57-A951-C687-B46FF238BD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Tree>
    <p:extLst>
      <p:ext uri="{BB962C8B-B14F-4D97-AF65-F5344CB8AC3E}">
        <p14:creationId xmlns:p14="http://schemas.microsoft.com/office/powerpoint/2010/main" val="163803480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633392-F9F4-D9DA-A4F4-0BD9D1CF825B}"/>
              </a:ext>
            </a:extLst>
          </p:cNvPr>
          <p:cNvPicPr>
            <a:picLocks noChangeAspect="1"/>
          </p:cNvPicPr>
          <p:nvPr/>
        </p:nvPicPr>
        <p:blipFill>
          <a:blip r:embed="rId2"/>
          <a:stretch>
            <a:fillRect/>
          </a:stretch>
        </p:blipFill>
        <p:spPr>
          <a:xfrm>
            <a:off x="11730120" y="7334125"/>
            <a:ext cx="2867425" cy="895475"/>
          </a:xfrm>
          <a:prstGeom prst="rect">
            <a:avLst/>
          </a:prstGeom>
        </p:spPr>
      </p:pic>
      <p:pic>
        <p:nvPicPr>
          <p:cNvPr id="6" name="Picture 5">
            <a:extLst>
              <a:ext uri="{FF2B5EF4-FFF2-40B4-BE49-F238E27FC236}">
                <a16:creationId xmlns:a16="http://schemas.microsoft.com/office/drawing/2014/main" id="{8DDF6590-645B-40D1-18DB-52B277CC86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Tree>
    <p:extLst>
      <p:ext uri="{BB962C8B-B14F-4D97-AF65-F5344CB8AC3E}">
        <p14:creationId xmlns:p14="http://schemas.microsoft.com/office/powerpoint/2010/main" val="35633047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0"/>
          <p:cNvSpPr/>
          <p:nvPr/>
        </p:nvSpPr>
        <p:spPr>
          <a:xfrm>
            <a:off x="6881733" y="604127"/>
            <a:ext cx="7556421" cy="1417558"/>
          </a:xfrm>
          <a:prstGeom prst="rect">
            <a:avLst/>
          </a:prstGeom>
          <a:noFill/>
        </p:spPr>
        <p:txBody>
          <a:bodyPr wrap="squar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Transformation Example: </a:t>
            </a:r>
            <a:r>
              <a:rPr lang="en-US" sz="4450" dirty="0" err="1">
                <a:solidFill>
                  <a:srgbClr val="312F2B"/>
                </a:solidFill>
                <a:latin typeface="Gelasio" pitchFamily="34" charset="0"/>
                <a:ea typeface="Gelasio" pitchFamily="34" charset="-122"/>
                <a:cs typeface="Gelasio" pitchFamily="34" charset="-120"/>
              </a:rPr>
              <a:t>PySpark</a:t>
            </a:r>
            <a:r>
              <a:rPr lang="en-US" sz="4450" dirty="0">
                <a:solidFill>
                  <a:srgbClr val="312F2B"/>
                </a:solidFill>
                <a:latin typeface="Gelasio" pitchFamily="34" charset="0"/>
                <a:ea typeface="Gelasio" pitchFamily="34" charset="-122"/>
                <a:cs typeface="Gelasio" pitchFamily="34" charset="-120"/>
              </a:rPr>
              <a:t> Data Cleaning</a:t>
            </a:r>
            <a:endParaRPr lang="en-US" sz="4450" dirty="0"/>
          </a:p>
        </p:txBody>
      </p:sp>
      <p:sp>
        <p:nvSpPr>
          <p:cNvPr id="4" name="Text 1"/>
          <p:cNvSpPr/>
          <p:nvPr/>
        </p:nvSpPr>
        <p:spPr>
          <a:xfrm>
            <a:off x="6864883" y="2369345"/>
            <a:ext cx="7556421" cy="725805"/>
          </a:xfrm>
          <a:prstGeom prst="rect">
            <a:avLst/>
          </a:prstGeom>
          <a:noFill/>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Our objective is to clean and prepare a dataset for Synapse Analytics. We use </a:t>
            </a:r>
            <a:r>
              <a:rPr lang="en-US" sz="1750" dirty="0" err="1">
                <a:solidFill>
                  <a:srgbClr val="272525"/>
                </a:solidFill>
                <a:latin typeface="Lato" pitchFamily="34" charset="0"/>
                <a:ea typeface="Lato" pitchFamily="34" charset="-122"/>
                <a:cs typeface="Lato" pitchFamily="34" charset="-120"/>
              </a:rPr>
              <a:t>PySpark</a:t>
            </a:r>
            <a:r>
              <a:rPr lang="en-US" sz="1750" dirty="0">
                <a:solidFill>
                  <a:srgbClr val="272525"/>
                </a:solidFill>
                <a:latin typeface="Lato" pitchFamily="34" charset="0"/>
                <a:ea typeface="Lato" pitchFamily="34" charset="-122"/>
                <a:cs typeface="Lato" pitchFamily="34" charset="-120"/>
              </a:rPr>
              <a:t> for these crucial transformation steps.</a:t>
            </a:r>
            <a:endParaRPr lang="en-US" sz="1750" dirty="0"/>
          </a:p>
        </p:txBody>
      </p:sp>
      <p:sp>
        <p:nvSpPr>
          <p:cNvPr id="6" name="Text 2"/>
          <p:cNvSpPr/>
          <p:nvPr/>
        </p:nvSpPr>
        <p:spPr>
          <a:xfrm>
            <a:off x="7754422" y="3669625"/>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Remove Nulls</a:t>
            </a:r>
            <a:endParaRPr lang="en-US" sz="2200" dirty="0"/>
          </a:p>
        </p:txBody>
      </p:sp>
      <p:sp>
        <p:nvSpPr>
          <p:cNvPr id="7" name="Text 3"/>
          <p:cNvSpPr/>
          <p:nvPr/>
        </p:nvSpPr>
        <p:spPr>
          <a:xfrm>
            <a:off x="7754422" y="4160044"/>
            <a:ext cx="6082189" cy="362903"/>
          </a:xfrm>
          <a:prstGeom prst="rect">
            <a:avLst/>
          </a:prstGeom>
          <a:noFill/>
        </p:spPr>
        <p:txBody>
          <a:bodyPr wrap="non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Eliminate rows containing incomplete or null values.</a:t>
            </a:r>
            <a:endParaRPr lang="en-US" sz="1750" dirty="0"/>
          </a:p>
        </p:txBody>
      </p:sp>
      <p:sp>
        <p:nvSpPr>
          <p:cNvPr id="9" name="Text 4"/>
          <p:cNvSpPr/>
          <p:nvPr/>
        </p:nvSpPr>
        <p:spPr>
          <a:xfrm>
            <a:off x="7754422" y="5030510"/>
            <a:ext cx="2835235" cy="354330"/>
          </a:xfrm>
          <a:prstGeom prst="rect">
            <a:avLst/>
          </a:prstGeom>
          <a:noFill/>
        </p:spPr>
        <p:txBody>
          <a:bodyPr wrap="none" lIns="0" tIns="0" rIns="0" bIns="0" rtlCol="0" anchor="t"/>
          <a:lstStyle/>
          <a:p>
            <a:pPr marL="0" indent="0" algn="l">
              <a:lnSpc>
                <a:spcPts val="2750"/>
              </a:lnSpc>
              <a:buNone/>
            </a:pPr>
            <a:r>
              <a:rPr lang="en-US" sz="2200">
                <a:solidFill>
                  <a:srgbClr val="272525"/>
                </a:solidFill>
                <a:latin typeface="Gelasio" pitchFamily="34" charset="0"/>
                <a:ea typeface="Gelasio" pitchFamily="34" charset="-122"/>
                <a:cs typeface="Gelasio" pitchFamily="34" charset="-120"/>
              </a:rPr>
              <a:t>Split Columns</a:t>
            </a:r>
            <a:endParaRPr lang="en-US" sz="2200"/>
          </a:p>
        </p:txBody>
      </p:sp>
      <p:sp>
        <p:nvSpPr>
          <p:cNvPr id="10" name="Text 5"/>
          <p:cNvSpPr/>
          <p:nvPr/>
        </p:nvSpPr>
        <p:spPr>
          <a:xfrm>
            <a:off x="7754422" y="5520928"/>
            <a:ext cx="6082189" cy="362903"/>
          </a:xfrm>
          <a:prstGeom prst="rect">
            <a:avLst/>
          </a:prstGeom>
          <a:noFill/>
        </p:spPr>
        <p:txBody>
          <a:bodyPr wrap="none" lIns="0" tIns="0" rIns="0" bIns="0" rtlCol="0" anchor="t"/>
          <a:lstStyle/>
          <a:p>
            <a:pPr marL="0" indent="0" algn="l">
              <a:lnSpc>
                <a:spcPts val="2850"/>
              </a:lnSpc>
              <a:buNone/>
            </a:pPr>
            <a:r>
              <a:rPr lang="en-US" sz="1750">
                <a:solidFill>
                  <a:srgbClr val="272525"/>
                </a:solidFill>
                <a:latin typeface="Lato" pitchFamily="34" charset="0"/>
                <a:ea typeface="Lato" pitchFamily="34" charset="-122"/>
                <a:cs typeface="Lato" pitchFamily="34" charset="-120"/>
              </a:rPr>
              <a:t>Separate combined fields into individual, distinct columns.</a:t>
            </a:r>
            <a:endParaRPr lang="en-US" sz="1750"/>
          </a:p>
        </p:txBody>
      </p:sp>
      <p:sp>
        <p:nvSpPr>
          <p:cNvPr id="12" name="Text 6"/>
          <p:cNvSpPr/>
          <p:nvPr/>
        </p:nvSpPr>
        <p:spPr>
          <a:xfrm>
            <a:off x="7754422" y="6391394"/>
            <a:ext cx="2835235" cy="354330"/>
          </a:xfrm>
          <a:prstGeom prst="rect">
            <a:avLst/>
          </a:prstGeom>
          <a:noFill/>
        </p:spPr>
        <p:txBody>
          <a:bodyPr wrap="none" lIns="0" tIns="0" rIns="0" bIns="0" rtlCol="0" anchor="t"/>
          <a:lstStyle/>
          <a:p>
            <a:pPr marL="0" indent="0" algn="l">
              <a:lnSpc>
                <a:spcPts val="2750"/>
              </a:lnSpc>
              <a:buNone/>
            </a:pPr>
            <a:r>
              <a:rPr lang="en-US" sz="2200">
                <a:solidFill>
                  <a:srgbClr val="272525"/>
                </a:solidFill>
                <a:latin typeface="Gelasio" pitchFamily="34" charset="0"/>
                <a:ea typeface="Gelasio" pitchFamily="34" charset="-122"/>
                <a:cs typeface="Gelasio" pitchFamily="34" charset="-120"/>
              </a:rPr>
              <a:t>Change Data Types</a:t>
            </a:r>
            <a:endParaRPr lang="en-US" sz="2200"/>
          </a:p>
        </p:txBody>
      </p:sp>
      <p:sp>
        <p:nvSpPr>
          <p:cNvPr id="13" name="Text 7"/>
          <p:cNvSpPr/>
          <p:nvPr/>
        </p:nvSpPr>
        <p:spPr>
          <a:xfrm>
            <a:off x="7754422" y="6881813"/>
            <a:ext cx="6082189" cy="362903"/>
          </a:xfrm>
          <a:prstGeom prst="rect">
            <a:avLst/>
          </a:prstGeom>
          <a:noFill/>
        </p:spPr>
        <p:txBody>
          <a:bodyPr wrap="none" lIns="0" tIns="0" rIns="0" bIns="0" rtlCol="0" anchor="t"/>
          <a:lstStyle/>
          <a:p>
            <a:pPr marL="0" indent="0" algn="l">
              <a:lnSpc>
                <a:spcPts val="2850"/>
              </a:lnSpc>
              <a:buNone/>
            </a:pPr>
            <a:r>
              <a:rPr lang="en-US" sz="1750">
                <a:solidFill>
                  <a:srgbClr val="272525"/>
                </a:solidFill>
                <a:latin typeface="Lato" pitchFamily="34" charset="0"/>
                <a:ea typeface="Lato" pitchFamily="34" charset="-122"/>
                <a:cs typeface="Lato" pitchFamily="34" charset="-120"/>
              </a:rPr>
              <a:t>Adjust data types for compatibility with Synapse Analytics.</a:t>
            </a:r>
            <a:endParaRPr lang="en-US" sz="1750"/>
          </a:p>
        </p:txBody>
      </p:sp>
      <p:pic>
        <p:nvPicPr>
          <p:cNvPr id="14" name="Picture 13">
            <a:extLst>
              <a:ext uri="{FF2B5EF4-FFF2-40B4-BE49-F238E27FC236}">
                <a16:creationId xmlns:a16="http://schemas.microsoft.com/office/drawing/2014/main" id="{78ABCA61-EE41-92FE-21EB-333489BD1BF4}"/>
              </a:ext>
            </a:extLst>
          </p:cNvPr>
          <p:cNvPicPr>
            <a:picLocks noChangeAspect="1"/>
          </p:cNvPicPr>
          <p:nvPr/>
        </p:nvPicPr>
        <p:blipFill>
          <a:blip r:embed="rId3"/>
          <a:stretch>
            <a:fillRect/>
          </a:stretch>
        </p:blipFill>
        <p:spPr>
          <a:xfrm>
            <a:off x="11730120" y="7334125"/>
            <a:ext cx="2867425" cy="895475"/>
          </a:xfrm>
          <a:prstGeom prst="rect">
            <a:avLst/>
          </a:prstGeom>
        </p:spPr>
      </p:pic>
      <p:pic>
        <p:nvPicPr>
          <p:cNvPr id="20" name="Picture 19">
            <a:extLst>
              <a:ext uri="{FF2B5EF4-FFF2-40B4-BE49-F238E27FC236}">
                <a16:creationId xmlns:a16="http://schemas.microsoft.com/office/drawing/2014/main" id="{B9086E57-B5A9-D1E3-9716-A5EB162B805D}"/>
              </a:ext>
            </a:extLst>
          </p:cNvPr>
          <p:cNvPicPr>
            <a:picLocks noChangeAspect="1"/>
          </p:cNvPicPr>
          <p:nvPr/>
        </p:nvPicPr>
        <p:blipFill>
          <a:blip r:embed="rId4"/>
          <a:stretch>
            <a:fillRect/>
          </a:stretch>
        </p:blipFill>
        <p:spPr>
          <a:xfrm>
            <a:off x="-17669" y="154360"/>
            <a:ext cx="6882552" cy="7920879"/>
          </a:xfrm>
          <a:prstGeom prst="rect">
            <a:avLst/>
          </a:prstGeom>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2A6CD9-52C1-0571-712D-56F2C74FA358}"/>
              </a:ext>
            </a:extLst>
          </p:cNvPr>
          <p:cNvPicPr>
            <a:picLocks noChangeAspect="1"/>
          </p:cNvPicPr>
          <p:nvPr/>
        </p:nvPicPr>
        <p:blipFill>
          <a:blip r:embed="rId2"/>
          <a:stretch>
            <a:fillRect/>
          </a:stretch>
        </p:blipFill>
        <p:spPr>
          <a:xfrm>
            <a:off x="11730120" y="7334125"/>
            <a:ext cx="2867425" cy="895475"/>
          </a:xfrm>
          <a:prstGeom prst="rect">
            <a:avLst/>
          </a:prstGeom>
        </p:spPr>
      </p:pic>
      <p:pic>
        <p:nvPicPr>
          <p:cNvPr id="6" name="Picture 5">
            <a:extLst>
              <a:ext uri="{FF2B5EF4-FFF2-40B4-BE49-F238E27FC236}">
                <a16:creationId xmlns:a16="http://schemas.microsoft.com/office/drawing/2014/main" id="{57FA536C-C048-37AB-1F93-CB57A16CD8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Tree>
    <p:extLst>
      <p:ext uri="{BB962C8B-B14F-4D97-AF65-F5344CB8AC3E}">
        <p14:creationId xmlns:p14="http://schemas.microsoft.com/office/powerpoint/2010/main" val="424086388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3F91ED-B5F1-1FB4-621D-21FD96577038}"/>
              </a:ext>
            </a:extLst>
          </p:cNvPr>
          <p:cNvPicPr>
            <a:picLocks noChangeAspect="1"/>
          </p:cNvPicPr>
          <p:nvPr/>
        </p:nvPicPr>
        <p:blipFill>
          <a:blip r:embed="rId2"/>
          <a:stretch>
            <a:fillRect/>
          </a:stretch>
        </p:blipFill>
        <p:spPr>
          <a:xfrm>
            <a:off x="11730120" y="7334125"/>
            <a:ext cx="2867425" cy="895475"/>
          </a:xfrm>
          <a:prstGeom prst="rect">
            <a:avLst/>
          </a:prstGeom>
        </p:spPr>
      </p:pic>
      <p:pic>
        <p:nvPicPr>
          <p:cNvPr id="4" name="Picture 3">
            <a:extLst>
              <a:ext uri="{FF2B5EF4-FFF2-40B4-BE49-F238E27FC236}">
                <a16:creationId xmlns:a16="http://schemas.microsoft.com/office/drawing/2014/main" id="{9BD4A8D2-E0E1-9241-B50F-C7B76EACBB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Tree>
    <p:extLst>
      <p:ext uri="{BB962C8B-B14F-4D97-AF65-F5344CB8AC3E}">
        <p14:creationId xmlns:p14="http://schemas.microsoft.com/office/powerpoint/2010/main" val="1325362726"/>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27B131-785C-B1E3-C4E3-AFC35B2DA2B7}"/>
              </a:ext>
            </a:extLst>
          </p:cNvPr>
          <p:cNvPicPr>
            <a:picLocks noChangeAspect="1"/>
          </p:cNvPicPr>
          <p:nvPr/>
        </p:nvPicPr>
        <p:blipFill>
          <a:blip r:embed="rId2"/>
          <a:stretch>
            <a:fillRect/>
          </a:stretch>
        </p:blipFill>
        <p:spPr>
          <a:xfrm>
            <a:off x="11730120" y="7334125"/>
            <a:ext cx="2867425" cy="895475"/>
          </a:xfrm>
          <a:prstGeom prst="rect">
            <a:avLst/>
          </a:prstGeom>
        </p:spPr>
      </p:pic>
      <p:pic>
        <p:nvPicPr>
          <p:cNvPr id="4" name="Picture 3">
            <a:extLst>
              <a:ext uri="{FF2B5EF4-FFF2-40B4-BE49-F238E27FC236}">
                <a16:creationId xmlns:a16="http://schemas.microsoft.com/office/drawing/2014/main" id="{9D7CE050-84F5-09F0-EFF9-96812EEB1B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Tree>
    <p:extLst>
      <p:ext uri="{BB962C8B-B14F-4D97-AF65-F5344CB8AC3E}">
        <p14:creationId xmlns:p14="http://schemas.microsoft.com/office/powerpoint/2010/main" val="164444817"/>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6F0A35-B2FD-AE9C-CA40-2608AC31DC59}"/>
              </a:ext>
            </a:extLst>
          </p:cNvPr>
          <p:cNvPicPr>
            <a:picLocks noChangeAspect="1"/>
          </p:cNvPicPr>
          <p:nvPr/>
        </p:nvPicPr>
        <p:blipFill>
          <a:blip r:embed="rId2"/>
          <a:stretch>
            <a:fillRect/>
          </a:stretch>
        </p:blipFill>
        <p:spPr>
          <a:xfrm>
            <a:off x="11730120" y="7334125"/>
            <a:ext cx="2867425" cy="895475"/>
          </a:xfrm>
          <a:prstGeom prst="rect">
            <a:avLst/>
          </a:prstGeom>
        </p:spPr>
      </p:pic>
      <p:pic>
        <p:nvPicPr>
          <p:cNvPr id="4" name="Picture 3">
            <a:extLst>
              <a:ext uri="{FF2B5EF4-FFF2-40B4-BE49-F238E27FC236}">
                <a16:creationId xmlns:a16="http://schemas.microsoft.com/office/drawing/2014/main" id="{EADDE52F-5449-2386-6DBA-3F081C1CC1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Tree>
    <p:extLst>
      <p:ext uri="{BB962C8B-B14F-4D97-AF65-F5344CB8AC3E}">
        <p14:creationId xmlns:p14="http://schemas.microsoft.com/office/powerpoint/2010/main" val="111525588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8C58B5-20CB-C399-CB07-8E1706507E6D}"/>
              </a:ext>
            </a:extLst>
          </p:cNvPr>
          <p:cNvPicPr>
            <a:picLocks noChangeAspect="1"/>
          </p:cNvPicPr>
          <p:nvPr/>
        </p:nvPicPr>
        <p:blipFill>
          <a:blip r:embed="rId2"/>
          <a:stretch>
            <a:fillRect/>
          </a:stretch>
        </p:blipFill>
        <p:spPr>
          <a:xfrm>
            <a:off x="11730120" y="7334125"/>
            <a:ext cx="2867425" cy="895475"/>
          </a:xfrm>
          <a:prstGeom prst="rect">
            <a:avLst/>
          </a:prstGeom>
        </p:spPr>
      </p:pic>
      <p:pic>
        <p:nvPicPr>
          <p:cNvPr id="4" name="Picture 3">
            <a:extLst>
              <a:ext uri="{FF2B5EF4-FFF2-40B4-BE49-F238E27FC236}">
                <a16:creationId xmlns:a16="http://schemas.microsoft.com/office/drawing/2014/main" id="{AB799DB1-9018-B455-1DDA-12D2ABF818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Tree>
    <p:extLst>
      <p:ext uri="{BB962C8B-B14F-4D97-AF65-F5344CB8AC3E}">
        <p14:creationId xmlns:p14="http://schemas.microsoft.com/office/powerpoint/2010/main" val="229610902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18456" y="1306488"/>
            <a:ext cx="7556421" cy="1417558"/>
          </a:xfrm>
          <a:prstGeom prst="rect">
            <a:avLst/>
          </a:prstGeom>
          <a:noFill/>
        </p:spPr>
        <p:txBody>
          <a:bodyPr wrap="squar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Azure Synapse Analytics – Centralized Data Warehouse</a:t>
            </a:r>
            <a:endParaRPr lang="en-US" sz="4450" dirty="0"/>
          </a:p>
        </p:txBody>
      </p:sp>
      <p:sp>
        <p:nvSpPr>
          <p:cNvPr id="4" name="Text 1"/>
          <p:cNvSpPr/>
          <p:nvPr/>
        </p:nvSpPr>
        <p:spPr>
          <a:xfrm>
            <a:off x="793790" y="4123253"/>
            <a:ext cx="7556421" cy="1088708"/>
          </a:xfrm>
          <a:prstGeom prst="rect">
            <a:avLst/>
          </a:prstGeom>
          <a:noFill/>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Azure Synapse Analytics unifies data warehousing and big data analytics. It stores final processed data in a structured format. This enables fast querying and Power BI visualization.</a:t>
            </a:r>
            <a:endParaRPr lang="en-US" sz="1750" dirty="0"/>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BA0110-5C7C-4F67-55DC-A23D6283E670}"/>
              </a:ext>
            </a:extLst>
          </p:cNvPr>
          <p:cNvPicPr>
            <a:picLocks noChangeAspect="1"/>
          </p:cNvPicPr>
          <p:nvPr/>
        </p:nvPicPr>
        <p:blipFill>
          <a:blip r:embed="rId3"/>
          <a:stretch>
            <a:fillRect/>
          </a:stretch>
        </p:blipFill>
        <p:spPr>
          <a:xfrm>
            <a:off x="11762975" y="7267218"/>
            <a:ext cx="2867425" cy="895475"/>
          </a:xfrm>
          <a:prstGeom prst="rect">
            <a:avLst/>
          </a:prstGeom>
        </p:spPr>
      </p:pic>
      <p:sp>
        <p:nvSpPr>
          <p:cNvPr id="4" name="TextBox 3">
            <a:extLst>
              <a:ext uri="{FF2B5EF4-FFF2-40B4-BE49-F238E27FC236}">
                <a16:creationId xmlns:a16="http://schemas.microsoft.com/office/drawing/2014/main" id="{BF81E4D4-64F0-0092-E561-6790E22349F6}"/>
              </a:ext>
            </a:extLst>
          </p:cNvPr>
          <p:cNvSpPr txBox="1"/>
          <p:nvPr/>
        </p:nvSpPr>
        <p:spPr>
          <a:xfrm>
            <a:off x="1050504" y="66907"/>
            <a:ext cx="10873208" cy="7817525"/>
          </a:xfrm>
          <a:prstGeom prst="rect">
            <a:avLst/>
          </a:prstGeom>
          <a:noFill/>
        </p:spPr>
        <p:txBody>
          <a:bodyPr wrap="square" rtlCol="0">
            <a:spAutoFit/>
          </a:bodyPr>
          <a:lstStyle/>
          <a:p>
            <a:r>
              <a:rPr lang="en-US" sz="3200" dirty="0">
                <a:latin typeface="Gelasio" panose="020B0604020202020204" charset="0"/>
                <a:cs typeface="Gelasio" panose="020B0604020202020204" charset="0"/>
              </a:rPr>
              <a:t>Project Title: End-to-End Data Engineering Pipeline and Visualization</a:t>
            </a:r>
          </a:p>
          <a:p>
            <a:endParaRPr lang="en-US" dirty="0"/>
          </a:p>
          <a:p>
            <a:r>
              <a:rPr lang="en-US" sz="2000" dirty="0"/>
              <a:t>During my internship, I contributed to a data engineering project aimed at solving a common challenge many organizations face: making sense of large volumes of raw, unstructured data. Businesses often struggle to turn this data into meaningful insights quickly and efficiently, which can delay decision-making and affect performance.</a:t>
            </a:r>
          </a:p>
          <a:p>
            <a:r>
              <a:rPr lang="en-US" sz="2000" dirty="0"/>
              <a:t>To address this, our project focused on creating a streamlined data pipeline using Microsoft Azure tools. The goal was to automate the flow of data, from collecting raw information to generating useful insights for decision-makers.</a:t>
            </a:r>
          </a:p>
          <a:p>
            <a:r>
              <a:rPr lang="en-US" sz="2000" dirty="0"/>
              <a:t>We began by ingesting raw datasets into Azure Data Lake Storage, which served as the foundation for secure and scalable data storage. Using Azure Data Factory (ADF), we then orchestrated and automated data movement workflows. These pipelines ensured that data flowed seamlessly through the system with minimal manual intervention.</a:t>
            </a:r>
          </a:p>
          <a:p>
            <a:r>
              <a:rPr lang="en-US" sz="2000" dirty="0"/>
              <a:t>Next, data cleansing and transformation were carried out in Azure Databricks, leveraging the power of Apache Spark to handle large-scale data efficiently and in real-time. Once the data was processed and refined, it was loaded into Azure Synapse Analytics, which enabled high-performance querying and acted as a central data warehouse.</a:t>
            </a:r>
          </a:p>
          <a:p>
            <a:r>
              <a:rPr lang="en-US" sz="2000" dirty="0"/>
              <a:t>The final step was turning this data into clear, interactive dashboards using Power BI. These visualizations helped stakeholders easily understand patterns and trends, enabling them to make data-driven business decisions faster.</a:t>
            </a:r>
          </a:p>
          <a:p>
            <a:r>
              <a:rPr lang="en-US" sz="2000" dirty="0"/>
              <a:t>This project not only helped the organization improve its data handling and reporting processes but also gave me valuable, hands-on experience in using modern cloud-based tools for real-time data processing and visualization.</a:t>
            </a:r>
          </a:p>
        </p:txBody>
      </p:sp>
    </p:spTree>
    <p:extLst>
      <p:ext uri="{BB962C8B-B14F-4D97-AF65-F5344CB8AC3E}">
        <p14:creationId xmlns:p14="http://schemas.microsoft.com/office/powerpoint/2010/main" val="223530484"/>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92824"/>
          </a:xfrm>
          <a:prstGeom prst="rect">
            <a:avLst/>
          </a:prstGeom>
        </p:spPr>
      </p:pic>
      <p:sp>
        <p:nvSpPr>
          <p:cNvPr id="3" name="Text 0"/>
          <p:cNvSpPr/>
          <p:nvPr/>
        </p:nvSpPr>
        <p:spPr>
          <a:xfrm>
            <a:off x="725924" y="3163253"/>
            <a:ext cx="5487472" cy="648057"/>
          </a:xfrm>
          <a:prstGeom prst="rect">
            <a:avLst/>
          </a:prstGeom>
          <a:noFill/>
        </p:spPr>
        <p:txBody>
          <a:bodyPr wrap="none" lIns="0" tIns="0" rIns="0" bIns="0" rtlCol="0" anchor="t"/>
          <a:lstStyle/>
          <a:p>
            <a:pPr marL="0" indent="0" algn="l">
              <a:lnSpc>
                <a:spcPts val="5100"/>
              </a:lnSpc>
              <a:buNone/>
            </a:pPr>
            <a:r>
              <a:rPr lang="en-US" sz="4050">
                <a:solidFill>
                  <a:srgbClr val="312F2B"/>
                </a:solidFill>
                <a:latin typeface="Gelasio" pitchFamily="34" charset="0"/>
                <a:ea typeface="Gelasio" pitchFamily="34" charset="-122"/>
                <a:cs typeface="Gelasio" pitchFamily="34" charset="-120"/>
              </a:rPr>
              <a:t>Storage &amp; Query Details</a:t>
            </a:r>
            <a:endParaRPr lang="en-US" sz="4050"/>
          </a:p>
        </p:txBody>
      </p:sp>
      <p:sp>
        <p:nvSpPr>
          <p:cNvPr id="5" name="Text 1"/>
          <p:cNvSpPr/>
          <p:nvPr/>
        </p:nvSpPr>
        <p:spPr>
          <a:xfrm>
            <a:off x="1451848" y="4245531"/>
            <a:ext cx="2592824" cy="324088"/>
          </a:xfrm>
          <a:prstGeom prst="rect">
            <a:avLst/>
          </a:prstGeom>
          <a:noFill/>
        </p:spPr>
        <p:txBody>
          <a:bodyPr wrap="none" lIns="0" tIns="0" rIns="0" bIns="0" rtlCol="0" anchor="t"/>
          <a:lstStyle/>
          <a:p>
            <a:pPr marL="0" indent="0" algn="l">
              <a:lnSpc>
                <a:spcPts val="2550"/>
              </a:lnSpc>
              <a:buNone/>
            </a:pPr>
            <a:r>
              <a:rPr lang="en-US" sz="2000">
                <a:solidFill>
                  <a:srgbClr val="272525"/>
                </a:solidFill>
                <a:latin typeface="Gelasio" pitchFamily="34" charset="0"/>
                <a:ea typeface="Gelasio" pitchFamily="34" charset="-122"/>
                <a:cs typeface="Gelasio" pitchFamily="34" charset="-120"/>
              </a:rPr>
              <a:t>Data Ingestion</a:t>
            </a:r>
            <a:endParaRPr lang="en-US" sz="2000"/>
          </a:p>
        </p:txBody>
      </p:sp>
      <p:sp>
        <p:nvSpPr>
          <p:cNvPr id="6" name="Text 2"/>
          <p:cNvSpPr/>
          <p:nvPr/>
        </p:nvSpPr>
        <p:spPr>
          <a:xfrm>
            <a:off x="1451848" y="4694039"/>
            <a:ext cx="12452628" cy="331827"/>
          </a:xfrm>
          <a:prstGeom prst="rect">
            <a:avLst/>
          </a:prstGeom>
          <a:noFill/>
        </p:spPr>
        <p:txBody>
          <a:bodyPr wrap="none" lIns="0" tIns="0" rIns="0" bIns="0" rtlCol="0" anchor="t"/>
          <a:lstStyle/>
          <a:p>
            <a:pPr marL="0" indent="0" algn="l">
              <a:lnSpc>
                <a:spcPts val="2600"/>
              </a:lnSpc>
              <a:buNone/>
            </a:pPr>
            <a:r>
              <a:rPr lang="en-US" sz="1600">
                <a:solidFill>
                  <a:srgbClr val="272525"/>
                </a:solidFill>
                <a:latin typeface="Lato" pitchFamily="34" charset="0"/>
                <a:ea typeface="Lato" pitchFamily="34" charset="-122"/>
                <a:cs typeface="Lato" pitchFamily="34" charset="-120"/>
              </a:rPr>
              <a:t>Data from Databricks is ingested. It populates SQL views or tables.</a:t>
            </a:r>
            <a:endParaRPr lang="en-US" sz="1600"/>
          </a:p>
        </p:txBody>
      </p:sp>
      <p:sp>
        <p:nvSpPr>
          <p:cNvPr id="8" name="Text 3"/>
          <p:cNvSpPr/>
          <p:nvPr/>
        </p:nvSpPr>
        <p:spPr>
          <a:xfrm>
            <a:off x="1451848" y="5563791"/>
            <a:ext cx="2592824" cy="324088"/>
          </a:xfrm>
          <a:prstGeom prst="rect">
            <a:avLst/>
          </a:prstGeom>
          <a:noFill/>
        </p:spPr>
        <p:txBody>
          <a:bodyPr wrap="none" lIns="0" tIns="0" rIns="0" bIns="0" rtlCol="0" anchor="t"/>
          <a:lstStyle/>
          <a:p>
            <a:pPr marL="0" indent="0" algn="l">
              <a:lnSpc>
                <a:spcPts val="2550"/>
              </a:lnSpc>
              <a:buNone/>
            </a:pPr>
            <a:r>
              <a:rPr lang="en-US" sz="2000">
                <a:solidFill>
                  <a:srgbClr val="272525"/>
                </a:solidFill>
                <a:latin typeface="Gelasio" pitchFamily="34" charset="0"/>
                <a:ea typeface="Gelasio" pitchFamily="34" charset="-122"/>
                <a:cs typeface="Gelasio" pitchFamily="34" charset="-120"/>
              </a:rPr>
              <a:t>Efficient Querying</a:t>
            </a:r>
            <a:endParaRPr lang="en-US" sz="2000"/>
          </a:p>
        </p:txBody>
      </p:sp>
      <p:sp>
        <p:nvSpPr>
          <p:cNvPr id="9" name="Text 4"/>
          <p:cNvSpPr/>
          <p:nvPr/>
        </p:nvSpPr>
        <p:spPr>
          <a:xfrm>
            <a:off x="1451848" y="6012299"/>
            <a:ext cx="12452628" cy="331827"/>
          </a:xfrm>
          <a:prstGeom prst="rect">
            <a:avLst/>
          </a:prstGeom>
          <a:noFill/>
        </p:spPr>
        <p:txBody>
          <a:bodyPr wrap="none" lIns="0" tIns="0" rIns="0" bIns="0" rtlCol="0" anchor="t"/>
          <a:lstStyle/>
          <a:p>
            <a:pPr marL="0" indent="0" algn="l">
              <a:lnSpc>
                <a:spcPts val="2600"/>
              </a:lnSpc>
              <a:buNone/>
            </a:pPr>
            <a:r>
              <a:rPr lang="en-US" sz="1600">
                <a:solidFill>
                  <a:srgbClr val="272525"/>
                </a:solidFill>
                <a:latin typeface="Lato" pitchFamily="34" charset="0"/>
                <a:ea typeface="Lato" pitchFamily="34" charset="-122"/>
                <a:cs typeface="Lato" pitchFamily="34" charset="-120"/>
              </a:rPr>
              <a:t>A robust SQL interface allows fast queries. It ensures quick data retrieval.</a:t>
            </a:r>
            <a:endParaRPr lang="en-US" sz="1600"/>
          </a:p>
        </p:txBody>
      </p:sp>
      <p:sp>
        <p:nvSpPr>
          <p:cNvPr id="11" name="Text 5"/>
          <p:cNvSpPr/>
          <p:nvPr/>
        </p:nvSpPr>
        <p:spPr>
          <a:xfrm>
            <a:off x="1451848" y="6882051"/>
            <a:ext cx="2592824" cy="324088"/>
          </a:xfrm>
          <a:prstGeom prst="rect">
            <a:avLst/>
          </a:prstGeom>
          <a:noFill/>
        </p:spPr>
        <p:txBody>
          <a:bodyPr wrap="none" lIns="0" tIns="0" rIns="0" bIns="0" rtlCol="0" anchor="t"/>
          <a:lstStyle/>
          <a:p>
            <a:pPr marL="0" indent="0" algn="l">
              <a:lnSpc>
                <a:spcPts val="2550"/>
              </a:lnSpc>
              <a:buNone/>
            </a:pPr>
            <a:r>
              <a:rPr lang="en-US" sz="2000">
                <a:solidFill>
                  <a:srgbClr val="272525"/>
                </a:solidFill>
                <a:latin typeface="Gelasio" pitchFamily="34" charset="0"/>
                <a:ea typeface="Gelasio" pitchFamily="34" charset="-122"/>
                <a:cs typeface="Gelasio" pitchFamily="34" charset="-120"/>
              </a:rPr>
              <a:t>Power BI Foundation</a:t>
            </a:r>
            <a:endParaRPr lang="en-US" sz="2000"/>
          </a:p>
        </p:txBody>
      </p:sp>
      <p:sp>
        <p:nvSpPr>
          <p:cNvPr id="12" name="Text 6"/>
          <p:cNvSpPr/>
          <p:nvPr/>
        </p:nvSpPr>
        <p:spPr>
          <a:xfrm>
            <a:off x="1451848" y="7330559"/>
            <a:ext cx="12452628" cy="331827"/>
          </a:xfrm>
          <a:prstGeom prst="rect">
            <a:avLst/>
          </a:prstGeom>
          <a:noFill/>
        </p:spPr>
        <p:txBody>
          <a:bodyPr wrap="none" lIns="0" tIns="0" rIns="0" bIns="0" rtlCol="0" anchor="t"/>
          <a:lstStyle/>
          <a:p>
            <a:pPr marL="0" indent="0" algn="l">
              <a:lnSpc>
                <a:spcPts val="2600"/>
              </a:lnSpc>
              <a:buNone/>
            </a:pPr>
            <a:r>
              <a:rPr lang="en-US" sz="1600">
                <a:solidFill>
                  <a:srgbClr val="272525"/>
                </a:solidFill>
                <a:latin typeface="Lato" pitchFamily="34" charset="0"/>
                <a:ea typeface="Lato" pitchFamily="34" charset="-122"/>
                <a:cs typeface="Lato" pitchFamily="34" charset="-120"/>
              </a:rPr>
              <a:t>The structured data forms the base. It supports interactive Power BI dashboards.</a:t>
            </a:r>
            <a:endParaRPr lang="en-US" sz="1600"/>
          </a:p>
        </p:txBody>
      </p:sp>
      <p:pic>
        <p:nvPicPr>
          <p:cNvPr id="13" name="Picture 12">
            <a:extLst>
              <a:ext uri="{FF2B5EF4-FFF2-40B4-BE49-F238E27FC236}">
                <a16:creationId xmlns:a16="http://schemas.microsoft.com/office/drawing/2014/main" id="{D9F92229-59B6-434E-5405-368161361CF5}"/>
              </a:ext>
            </a:extLst>
          </p:cNvPr>
          <p:cNvPicPr>
            <a:picLocks noChangeAspect="1"/>
          </p:cNvPicPr>
          <p:nvPr/>
        </p:nvPicPr>
        <p:blipFill>
          <a:blip r:embed="rId4"/>
          <a:stretch>
            <a:fillRect/>
          </a:stretch>
        </p:blipFill>
        <p:spPr>
          <a:xfrm>
            <a:off x="11730120" y="7334125"/>
            <a:ext cx="2867425" cy="895475"/>
          </a:xfrm>
          <a:prstGeom prst="rect">
            <a:avLst/>
          </a:prstGeom>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365534"/>
            <a:ext cx="7556421" cy="1417558"/>
          </a:xfrm>
          <a:prstGeom prst="rect">
            <a:avLst/>
          </a:prstGeom>
          <a:noFill/>
        </p:spPr>
        <p:txBody>
          <a:bodyPr wrap="square" lIns="0" tIns="0" rIns="0" bIns="0" rtlCol="0" anchor="t"/>
          <a:lstStyle/>
          <a:p>
            <a:pPr marL="0" indent="0" algn="l">
              <a:lnSpc>
                <a:spcPts val="5550"/>
              </a:lnSpc>
              <a:buNone/>
            </a:pPr>
            <a:r>
              <a:rPr lang="en-US" sz="4450" b="1" dirty="0">
                <a:solidFill>
                  <a:srgbClr val="000000"/>
                </a:solidFill>
                <a:latin typeface="Gelasio" panose="020B0604020202020204" charset="0"/>
                <a:ea typeface="Inter Bold" pitchFamily="34" charset="-122"/>
                <a:cs typeface="Gelasio" panose="020B0604020202020204" charset="0"/>
              </a:rPr>
              <a:t>Power BI – Data Visualization</a:t>
            </a:r>
            <a:endParaRPr lang="en-US" sz="4450" dirty="0">
              <a:latin typeface="Gelasio" panose="020B0604020202020204" charset="0"/>
              <a:cs typeface="Gelasio" panose="020B0604020202020204" charset="0"/>
            </a:endParaRPr>
          </a:p>
        </p:txBody>
      </p:sp>
      <p:sp>
        <p:nvSpPr>
          <p:cNvPr id="4" name="Text 1"/>
          <p:cNvSpPr/>
          <p:nvPr/>
        </p:nvSpPr>
        <p:spPr>
          <a:xfrm>
            <a:off x="793790" y="4123253"/>
            <a:ext cx="7556421" cy="1088708"/>
          </a:xfrm>
          <a:prstGeom prst="rect">
            <a:avLst/>
          </a:prstGeom>
          <a:noFill/>
        </p:spPr>
        <p:txBody>
          <a:bodyPr wrap="square" lIns="0" tIns="0" rIns="0" bIns="0" rtlCol="0" anchor="t"/>
          <a:lstStyle/>
          <a:p>
            <a:pPr marL="0" indent="0" algn="l">
              <a:lnSpc>
                <a:spcPts val="2850"/>
              </a:lnSpc>
              <a:buNone/>
            </a:pPr>
            <a:r>
              <a:rPr lang="en-US" sz="1750" dirty="0">
                <a:solidFill>
                  <a:srgbClr val="272525"/>
                </a:solidFill>
                <a:latin typeface="Lato" panose="020F0502020204030203" pitchFamily="34" charset="0"/>
                <a:ea typeface="Lato" panose="020F0502020204030203" pitchFamily="34" charset="0"/>
                <a:cs typeface="Lato" panose="020F0502020204030203" pitchFamily="34" charset="0"/>
              </a:rPr>
              <a:t>This presentation explores how Power BI transforms raw data into compelling visual stories. We'll examine its role in creating interactive dashboards and charts.</a:t>
            </a:r>
            <a:endParaRPr lang="en-US" sz="1750" dirty="0">
              <a:latin typeface="Lato" panose="020F0502020204030203" pitchFamily="34" charset="0"/>
              <a:ea typeface="Lato" panose="020F0502020204030203" pitchFamily="34" charset="0"/>
              <a:cs typeface="Lato" panose="020F0502020204030203" pitchFamily="34" charset="0"/>
            </a:endParaRPr>
          </a:p>
        </p:txBody>
      </p:sp>
      <p:sp>
        <p:nvSpPr>
          <p:cNvPr id="5" name="Shape 2"/>
          <p:cNvSpPr/>
          <p:nvPr/>
        </p:nvSpPr>
        <p:spPr>
          <a:xfrm>
            <a:off x="793790" y="5484019"/>
            <a:ext cx="362903" cy="362903"/>
          </a:xfrm>
          <a:prstGeom prst="roundRect">
            <a:avLst>
              <a:gd name="adj" fmla="val 25194296"/>
            </a:avLst>
          </a:prstGeom>
          <a:noFill/>
          <a:ln w="7620">
            <a:solidFill>
              <a:srgbClr val="FFFFFF"/>
            </a:solidFill>
            <a:prstDash val="solid"/>
          </a:ln>
        </p:spPr>
        <p:txBody>
          <a:bodyPr/>
          <a:lstStyle/>
          <a:p>
            <a:endParaRPr/>
          </a:p>
        </p:txBody>
      </p:sp>
      <p:sp>
        <p:nvSpPr>
          <p:cNvPr id="7" name="Text 3"/>
          <p:cNvSpPr/>
          <p:nvPr/>
        </p:nvSpPr>
        <p:spPr>
          <a:xfrm>
            <a:off x="1270040" y="5467112"/>
            <a:ext cx="1727121" cy="396835"/>
          </a:xfrm>
          <a:prstGeom prst="rect">
            <a:avLst/>
          </a:prstGeom>
          <a:noFill/>
        </p:spPr>
        <p:txBody>
          <a:bodyPr wrap="none" lIns="0" tIns="0" rIns="0" bIns="0" rtlCol="0" anchor="t"/>
          <a:lstStyle/>
          <a:p>
            <a:pPr marL="0" indent="0" algn="l">
              <a:lnSpc>
                <a:spcPts val="3100"/>
              </a:lnSpc>
              <a:buNone/>
            </a:pPr>
            <a:endParaRPr lang="en-US" sz="2200" dirty="0"/>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619845"/>
            <a:ext cx="13042821" cy="1417558"/>
          </a:xfrm>
          <a:prstGeom prst="rect">
            <a:avLst/>
          </a:prstGeom>
          <a:noFill/>
        </p:spPr>
        <p:txBody>
          <a:bodyPr wrap="square" lIns="0" tIns="0" rIns="0" bIns="0" rtlCol="0" anchor="t"/>
          <a:lstStyle/>
          <a:p>
            <a:pPr marL="0" indent="0" algn="l">
              <a:lnSpc>
                <a:spcPts val="5550"/>
              </a:lnSpc>
              <a:buNone/>
            </a:pPr>
            <a:r>
              <a:rPr lang="en-US" sz="4450" b="1" dirty="0">
                <a:solidFill>
                  <a:srgbClr val="000000"/>
                </a:solidFill>
                <a:latin typeface="Gelasio" panose="020B0604020202020204" charset="0"/>
                <a:ea typeface="Inter Bold" pitchFamily="34" charset="-122"/>
                <a:cs typeface="Gelasio" panose="020B0604020202020204" charset="0"/>
              </a:rPr>
              <a:t>Power BI  – A Powerful Combination</a:t>
            </a:r>
            <a:endParaRPr lang="en-US" sz="4450" dirty="0">
              <a:latin typeface="Gelasio" panose="020B0604020202020204" charset="0"/>
              <a:cs typeface="Gelasio" panose="020B0604020202020204" charset="0"/>
            </a:endParaRPr>
          </a:p>
        </p:txBody>
      </p:sp>
      <p:pic>
        <p:nvPicPr>
          <p:cNvPr id="5" name="Image 0" descr="preencoded.png"/>
          <p:cNvPicPr>
            <a:picLocks noChangeAspect="1"/>
          </p:cNvPicPr>
          <p:nvPr/>
        </p:nvPicPr>
        <p:blipFill>
          <a:blip r:embed="rId3"/>
          <a:stretch>
            <a:fillRect/>
          </a:stretch>
        </p:blipFill>
        <p:spPr>
          <a:xfrm>
            <a:off x="2058616" y="3037403"/>
            <a:ext cx="3978116" cy="2721769"/>
          </a:xfrm>
          <a:prstGeom prst="rect">
            <a:avLst/>
          </a:prstGeom>
        </p:spPr>
      </p:pic>
      <p:sp>
        <p:nvSpPr>
          <p:cNvPr id="6" name="Text 3"/>
          <p:cNvSpPr/>
          <p:nvPr/>
        </p:nvSpPr>
        <p:spPr>
          <a:xfrm>
            <a:off x="7459216" y="3257133"/>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000000"/>
                </a:solidFill>
                <a:latin typeface="Gelasio" panose="020B0604020202020204" charset="0"/>
                <a:ea typeface="Inter Bold" pitchFamily="34" charset="-122"/>
                <a:cs typeface="Gelasio" panose="020B0604020202020204" charset="0"/>
              </a:rPr>
              <a:t>Real-time Insights</a:t>
            </a:r>
            <a:endParaRPr lang="en-US" sz="2200" dirty="0">
              <a:latin typeface="Gelasio" panose="020B0604020202020204" charset="0"/>
              <a:cs typeface="Gelasio" panose="020B0604020202020204" charset="0"/>
            </a:endParaRPr>
          </a:p>
        </p:txBody>
      </p:sp>
      <p:sp>
        <p:nvSpPr>
          <p:cNvPr id="7" name="Text 4"/>
          <p:cNvSpPr/>
          <p:nvPr/>
        </p:nvSpPr>
        <p:spPr>
          <a:xfrm>
            <a:off x="7467024" y="3864647"/>
            <a:ext cx="3978116" cy="1088708"/>
          </a:xfrm>
          <a:prstGeom prst="rect">
            <a:avLst/>
          </a:prstGeom>
          <a:noFill/>
        </p:spPr>
        <p:txBody>
          <a:bodyPr wrap="square" lIns="0" tIns="0" rIns="0" bIns="0" rtlCol="0" anchor="t"/>
          <a:lstStyle/>
          <a:p>
            <a:pPr marL="0" indent="0" algn="l">
              <a:lnSpc>
                <a:spcPts val="2850"/>
              </a:lnSpc>
              <a:buNone/>
            </a:pPr>
            <a:r>
              <a:rPr lang="en-US" sz="1750" dirty="0">
                <a:solidFill>
                  <a:srgbClr val="272525"/>
                </a:solidFill>
                <a:latin typeface="Lato" panose="020F0502020204030203" pitchFamily="34" charset="0"/>
                <a:ea typeface="Lato" panose="020F0502020204030203" pitchFamily="34" charset="0"/>
                <a:cs typeface="Lato" panose="020F0502020204030203" pitchFamily="34" charset="0"/>
              </a:rPr>
              <a:t>This combination enables real-time monitoring. It drives informed, data-driven decisions.</a:t>
            </a:r>
            <a:endParaRPr lang="en-US" sz="1750" dirty="0">
              <a:latin typeface="Lato" panose="020F0502020204030203" pitchFamily="34" charset="0"/>
              <a:ea typeface="Lato" panose="020F0502020204030203" pitchFamily="34" charset="0"/>
              <a:cs typeface="Lato" panose="020F0502020204030203" pitchFamily="34" charset="0"/>
            </a:endParaRPr>
          </a:p>
        </p:txBody>
      </p:sp>
      <p:pic>
        <p:nvPicPr>
          <p:cNvPr id="8" name="Picture 7">
            <a:extLst>
              <a:ext uri="{FF2B5EF4-FFF2-40B4-BE49-F238E27FC236}">
                <a16:creationId xmlns:a16="http://schemas.microsoft.com/office/drawing/2014/main" id="{1954A60B-4533-6A6A-746C-F489AE4BCC54}"/>
              </a:ext>
            </a:extLst>
          </p:cNvPr>
          <p:cNvPicPr>
            <a:picLocks noChangeAspect="1"/>
          </p:cNvPicPr>
          <p:nvPr/>
        </p:nvPicPr>
        <p:blipFill>
          <a:blip r:embed="rId4"/>
          <a:stretch>
            <a:fillRect/>
          </a:stretch>
        </p:blipFill>
        <p:spPr>
          <a:xfrm>
            <a:off x="11730120" y="7334125"/>
            <a:ext cx="2867425" cy="895475"/>
          </a:xfrm>
          <a:prstGeom prst="rect">
            <a:avLst/>
          </a:prstGeom>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0FDF5F-9A40-0BB7-8272-28733ED7C34E}"/>
              </a:ext>
            </a:extLst>
          </p:cNvPr>
          <p:cNvPicPr>
            <a:picLocks noChangeAspect="1"/>
          </p:cNvPicPr>
          <p:nvPr/>
        </p:nvPicPr>
        <p:blipFill>
          <a:blip r:embed="rId2"/>
          <a:stretch>
            <a:fillRect/>
          </a:stretch>
        </p:blipFill>
        <p:spPr>
          <a:xfrm>
            <a:off x="11730120" y="7334125"/>
            <a:ext cx="2867425" cy="895475"/>
          </a:xfrm>
          <a:prstGeom prst="rect">
            <a:avLst/>
          </a:prstGeom>
        </p:spPr>
      </p:pic>
      <p:pic>
        <p:nvPicPr>
          <p:cNvPr id="4" name="Picture 3">
            <a:extLst>
              <a:ext uri="{FF2B5EF4-FFF2-40B4-BE49-F238E27FC236}">
                <a16:creationId xmlns:a16="http://schemas.microsoft.com/office/drawing/2014/main" id="{9A774EEA-7FEE-AEDD-F954-129AD7FE85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408" y="339004"/>
            <a:ext cx="14185576" cy="7664227"/>
          </a:xfrm>
          <a:prstGeom prst="rect">
            <a:avLst/>
          </a:prstGeom>
        </p:spPr>
      </p:pic>
    </p:spTree>
    <p:extLst>
      <p:ext uri="{BB962C8B-B14F-4D97-AF65-F5344CB8AC3E}">
        <p14:creationId xmlns:p14="http://schemas.microsoft.com/office/powerpoint/2010/main" val="2249211134"/>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F31E1C-9BA4-3B48-F963-1AD0EB38FA0C}"/>
              </a:ext>
            </a:extLst>
          </p:cNvPr>
          <p:cNvPicPr>
            <a:picLocks noChangeAspect="1"/>
          </p:cNvPicPr>
          <p:nvPr/>
        </p:nvPicPr>
        <p:blipFill>
          <a:blip r:embed="rId2"/>
          <a:stretch>
            <a:fillRect/>
          </a:stretch>
        </p:blipFill>
        <p:spPr>
          <a:xfrm>
            <a:off x="11730120" y="7334125"/>
            <a:ext cx="2867425" cy="895475"/>
          </a:xfrm>
          <a:prstGeom prst="rect">
            <a:avLst/>
          </a:prstGeom>
        </p:spPr>
      </p:pic>
      <p:sp>
        <p:nvSpPr>
          <p:cNvPr id="3" name="TextBox 2">
            <a:extLst>
              <a:ext uri="{FF2B5EF4-FFF2-40B4-BE49-F238E27FC236}">
                <a16:creationId xmlns:a16="http://schemas.microsoft.com/office/drawing/2014/main" id="{3892E745-EE7A-CF38-8E1D-1D29883101AC}"/>
              </a:ext>
            </a:extLst>
          </p:cNvPr>
          <p:cNvSpPr txBox="1"/>
          <p:nvPr/>
        </p:nvSpPr>
        <p:spPr>
          <a:xfrm>
            <a:off x="7567124" y="3538736"/>
            <a:ext cx="9001000" cy="830997"/>
          </a:xfrm>
          <a:prstGeom prst="rect">
            <a:avLst/>
          </a:prstGeom>
          <a:noFill/>
        </p:spPr>
        <p:txBody>
          <a:bodyPr wrap="square" rtlCol="0">
            <a:spAutoFit/>
          </a:bodyPr>
          <a:lstStyle/>
          <a:p>
            <a:r>
              <a:rPr lang="en-IN" sz="4800" dirty="0">
                <a:latin typeface="Gelasio" panose="020B0604020202020204" charset="0"/>
                <a:cs typeface="Gelasio" panose="020B0604020202020204" charset="0"/>
              </a:rPr>
              <a:t>The end</a:t>
            </a:r>
          </a:p>
        </p:txBody>
      </p:sp>
    </p:spTree>
    <p:extLst>
      <p:ext uri="{BB962C8B-B14F-4D97-AF65-F5344CB8AC3E}">
        <p14:creationId xmlns:p14="http://schemas.microsoft.com/office/powerpoint/2010/main" val="57226700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DDDD3A-52FE-14D0-95B9-BC6CF1764846}"/>
              </a:ext>
            </a:extLst>
          </p:cNvPr>
          <p:cNvPicPr>
            <a:picLocks noChangeAspect="1"/>
          </p:cNvPicPr>
          <p:nvPr/>
        </p:nvPicPr>
        <p:blipFill>
          <a:blip r:embed="rId2"/>
          <a:stretch>
            <a:fillRect/>
          </a:stretch>
        </p:blipFill>
        <p:spPr>
          <a:xfrm>
            <a:off x="11762975" y="7267218"/>
            <a:ext cx="2867425" cy="895475"/>
          </a:xfrm>
          <a:prstGeom prst="rect">
            <a:avLst/>
          </a:prstGeom>
        </p:spPr>
      </p:pic>
      <p:sp>
        <p:nvSpPr>
          <p:cNvPr id="3" name="TextBox 2">
            <a:extLst>
              <a:ext uri="{FF2B5EF4-FFF2-40B4-BE49-F238E27FC236}">
                <a16:creationId xmlns:a16="http://schemas.microsoft.com/office/drawing/2014/main" id="{3892F195-FDCA-71A3-0562-93EF2D233B56}"/>
              </a:ext>
            </a:extLst>
          </p:cNvPr>
          <p:cNvSpPr txBox="1"/>
          <p:nvPr/>
        </p:nvSpPr>
        <p:spPr>
          <a:xfrm>
            <a:off x="1626568" y="874440"/>
            <a:ext cx="10657184" cy="2523768"/>
          </a:xfrm>
          <a:prstGeom prst="rect">
            <a:avLst/>
          </a:prstGeom>
          <a:noFill/>
        </p:spPr>
        <p:txBody>
          <a:bodyPr wrap="square" rtlCol="0">
            <a:spAutoFit/>
          </a:bodyPr>
          <a:lstStyle/>
          <a:p>
            <a:r>
              <a:rPr lang="en-US" sz="3200" b="1" dirty="0">
                <a:latin typeface="Gelasio" panose="020B0604020202020204" charset="0"/>
                <a:cs typeface="Gelasio" panose="020B0604020202020204" charset="0"/>
              </a:rPr>
              <a:t>Azure Resource Group – Organizing the Project</a:t>
            </a:r>
          </a:p>
          <a:p>
            <a:endParaRPr lang="en-US" b="1" dirty="0">
              <a:latin typeface="Gelasio" panose="020B0604020202020204" charset="0"/>
              <a:cs typeface="Gelasio" panose="020B0604020202020204" charset="0"/>
            </a:endParaRPr>
          </a:p>
          <a:p>
            <a:endParaRPr lang="en-US" b="1" dirty="0">
              <a:latin typeface="Gelasio" panose="020B0604020202020204" charset="0"/>
              <a:cs typeface="Gelasio" panose="020B0604020202020204" charset="0"/>
            </a:endParaRPr>
          </a:p>
          <a:p>
            <a:r>
              <a:rPr lang="en-US" dirty="0">
                <a:latin typeface="Lato" panose="020F0502020204030203" pitchFamily="34" charset="0"/>
                <a:ea typeface="Lato" panose="020F0502020204030203" pitchFamily="34" charset="0"/>
                <a:cs typeface="Lato" panose="020F0502020204030203" pitchFamily="34" charset="0"/>
              </a:rPr>
              <a:t>A Resource Group is like a folder that contains all related Azure services.</a:t>
            </a:r>
          </a:p>
          <a:p>
            <a:r>
              <a:rPr lang="en-US" dirty="0">
                <a:latin typeface="Lato" panose="020F0502020204030203" pitchFamily="34" charset="0"/>
                <a:ea typeface="Lato" panose="020F0502020204030203" pitchFamily="34" charset="0"/>
                <a:cs typeface="Lato" panose="020F0502020204030203" pitchFamily="34" charset="0"/>
              </a:rPr>
              <a:t>It helps to organize, manage, and monitor resources as one unit.</a:t>
            </a:r>
          </a:p>
          <a:p>
            <a:r>
              <a:rPr lang="en-US" dirty="0">
                <a:latin typeface="Lato" panose="020F0502020204030203" pitchFamily="34" charset="0"/>
                <a:ea typeface="Lato" panose="020F0502020204030203" pitchFamily="34" charset="0"/>
                <a:cs typeface="Lato" panose="020F0502020204030203" pitchFamily="34" charset="0"/>
              </a:rPr>
              <a:t>In this project, I created a single Resource Group to keep everything (Data Lake, ADF, Databricks, Synapse) connected and manageable.</a:t>
            </a:r>
          </a:p>
          <a:p>
            <a:endParaRPr lang="en-IN" dirty="0"/>
          </a:p>
        </p:txBody>
      </p:sp>
      <p:sp>
        <p:nvSpPr>
          <p:cNvPr id="4" name="TextBox 3">
            <a:extLst>
              <a:ext uri="{FF2B5EF4-FFF2-40B4-BE49-F238E27FC236}">
                <a16:creationId xmlns:a16="http://schemas.microsoft.com/office/drawing/2014/main" id="{B8BAF16C-1BB5-A90F-00C1-157516D39D30}"/>
              </a:ext>
            </a:extLst>
          </p:cNvPr>
          <p:cNvSpPr txBox="1"/>
          <p:nvPr/>
        </p:nvSpPr>
        <p:spPr>
          <a:xfrm>
            <a:off x="1626568" y="4546848"/>
            <a:ext cx="11377264" cy="2246769"/>
          </a:xfrm>
          <a:prstGeom prst="rect">
            <a:avLst/>
          </a:prstGeom>
          <a:noFill/>
        </p:spPr>
        <p:txBody>
          <a:bodyPr wrap="square" rtlCol="0">
            <a:spAutoFit/>
          </a:bodyPr>
          <a:lstStyle/>
          <a:p>
            <a:r>
              <a:rPr lang="en-US" sz="3200" dirty="0">
                <a:latin typeface="Gelasio" panose="020B0604020202020204" charset="0"/>
                <a:cs typeface="Gelasio" panose="020B0604020202020204" charset="0"/>
              </a:rPr>
              <a:t>Azure Data Lake Gen2 – Secure Data Storage</a:t>
            </a:r>
          </a:p>
          <a:p>
            <a:endParaRPr lang="en-US" dirty="0">
              <a:latin typeface="Lato" panose="020F0502020204030203" pitchFamily="34" charset="0"/>
              <a:ea typeface="Lato" panose="020F0502020204030203" pitchFamily="34" charset="0"/>
              <a:cs typeface="Lato" panose="020F0502020204030203" pitchFamily="34" charset="0"/>
            </a:endParaRPr>
          </a:p>
          <a:p>
            <a:endParaRPr lang="en-US" dirty="0">
              <a:latin typeface="Lato" panose="020F0502020204030203" pitchFamily="34" charset="0"/>
              <a:ea typeface="Lato" panose="020F0502020204030203" pitchFamily="34" charset="0"/>
              <a:cs typeface="Lato" panose="020F0502020204030203" pitchFamily="34" charset="0"/>
            </a:endParaRPr>
          </a:p>
          <a:p>
            <a:r>
              <a:rPr lang="en-US" dirty="0">
                <a:latin typeface="Lato" panose="020F0502020204030203" pitchFamily="34" charset="0"/>
                <a:ea typeface="Lato" panose="020F0502020204030203" pitchFamily="34" charset="0"/>
                <a:cs typeface="Lato" panose="020F0502020204030203" pitchFamily="34" charset="0"/>
              </a:rPr>
              <a:t>Azure Data Lake Gen2 is used to store raw data securely in folders and files.</a:t>
            </a:r>
          </a:p>
          <a:p>
            <a:r>
              <a:rPr lang="en-US" dirty="0">
                <a:latin typeface="Lato" panose="020F0502020204030203" pitchFamily="34" charset="0"/>
                <a:ea typeface="Lato" panose="020F0502020204030203" pitchFamily="34" charset="0"/>
                <a:cs typeface="Lato" panose="020F0502020204030203" pitchFamily="34" charset="0"/>
              </a:rPr>
              <a:t>It supports hierarchical namespaces, making it easier to organize and access data.</a:t>
            </a:r>
          </a:p>
          <a:p>
            <a:r>
              <a:rPr lang="en-US" dirty="0">
                <a:latin typeface="Lato" panose="020F0502020204030203" pitchFamily="34" charset="0"/>
                <a:ea typeface="Lato" panose="020F0502020204030203" pitchFamily="34" charset="0"/>
                <a:cs typeface="Lato" panose="020F0502020204030203" pitchFamily="34" charset="0"/>
              </a:rPr>
              <a:t>ADF was connected to Data Lake to read raw files and pass them to Databricks.</a:t>
            </a:r>
          </a:p>
          <a:p>
            <a:endParaRPr lang="en-IN" dirty="0"/>
          </a:p>
        </p:txBody>
      </p:sp>
    </p:spTree>
    <p:extLst>
      <p:ext uri="{BB962C8B-B14F-4D97-AF65-F5344CB8AC3E}">
        <p14:creationId xmlns:p14="http://schemas.microsoft.com/office/powerpoint/2010/main" val="398877705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2130624" y="1594520"/>
            <a:ext cx="7556421" cy="1417558"/>
          </a:xfrm>
          <a:prstGeom prst="rect">
            <a:avLst/>
          </a:prstGeom>
          <a:noFill/>
        </p:spPr>
        <p:txBody>
          <a:bodyPr wrap="squar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Azure Data Factory – Data Orchestration</a:t>
            </a:r>
            <a:endParaRPr lang="en-US" sz="4450" dirty="0"/>
          </a:p>
        </p:txBody>
      </p:sp>
      <p:sp>
        <p:nvSpPr>
          <p:cNvPr id="4" name="Text 1"/>
          <p:cNvSpPr/>
          <p:nvPr/>
        </p:nvSpPr>
        <p:spPr>
          <a:xfrm>
            <a:off x="2130624" y="3974911"/>
            <a:ext cx="7556421" cy="1451610"/>
          </a:xfrm>
          <a:prstGeom prst="rect">
            <a:avLst/>
          </a:prstGeom>
          <a:noFill/>
        </p:spPr>
        <p:txBody>
          <a:bodyPr wrap="square" lIns="0" tIns="0" rIns="0" bIns="0" rtlCol="0" anchor="t"/>
          <a:lstStyle/>
          <a:p>
            <a:pPr marL="0" indent="0" algn="l">
              <a:lnSpc>
                <a:spcPts val="2850"/>
              </a:lnSpc>
              <a:buNone/>
            </a:pPr>
            <a:r>
              <a:rPr lang="en-US" sz="1750" dirty="0">
                <a:solidFill>
                  <a:srgbClr val="272525"/>
                </a:solidFill>
                <a:latin typeface="Lato" panose="020F0502020204030203" pitchFamily="34" charset="0"/>
                <a:ea typeface="Lato" panose="020F0502020204030203" pitchFamily="34" charset="0"/>
                <a:cs typeface="Lato" panose="020F0502020204030203" pitchFamily="34" charset="0"/>
              </a:rPr>
              <a:t>Azure Data Factory (ADF) connects to diverse data sources. It moves data into Azure. ADF acts as a powerful pipeline tool. It automates data flow from storage to processing layers. For example, I used ADF to copy data from Azure Data Lake into Databricks for processing.</a:t>
            </a:r>
            <a:endParaRPr lang="en-US" sz="1750" dirty="0">
              <a:latin typeface="Lato" panose="020F0502020204030203" pitchFamily="34" charset="0"/>
              <a:ea typeface="Lato" panose="020F0502020204030203" pitchFamily="34" charset="0"/>
              <a:cs typeface="Lato" panose="020F0502020204030203" pitchFamily="34" charset="0"/>
            </a:endParaRPr>
          </a:p>
        </p:txBody>
      </p:sp>
      <p:sp>
        <p:nvSpPr>
          <p:cNvPr id="7" name="Text 3"/>
          <p:cNvSpPr/>
          <p:nvPr/>
        </p:nvSpPr>
        <p:spPr>
          <a:xfrm>
            <a:off x="6756440" y="5648563"/>
            <a:ext cx="1560552" cy="396835"/>
          </a:xfrm>
          <a:prstGeom prst="rect">
            <a:avLst/>
          </a:prstGeom>
          <a:noFill/>
        </p:spPr>
        <p:txBody>
          <a:bodyPr wrap="none" lIns="0" tIns="0" rIns="0" bIns="0" rtlCol="0" anchor="t"/>
          <a:lstStyle/>
          <a:p>
            <a:pPr marL="0" indent="0" algn="l">
              <a:lnSpc>
                <a:spcPts val="3100"/>
              </a:lnSpc>
              <a:buNone/>
            </a:pPr>
            <a:endParaRPr lang="en-US" sz="2200" dirty="0"/>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6A2C75F7-E2DD-A623-8A5A-B4B2BAB9EA61}"/>
                  </a:ext>
                </a:extLst>
              </p14:cNvPr>
              <p14:cNvContentPartPr/>
              <p14:nvPr/>
            </p14:nvContentPartPr>
            <p14:xfrm>
              <a:off x="8263212" y="6489483"/>
              <a:ext cx="360" cy="360"/>
            </p14:xfrm>
          </p:contentPart>
        </mc:Choice>
        <mc:Fallback xmlns="">
          <p:pic>
            <p:nvPicPr>
              <p:cNvPr id="8" name="Ink 7">
                <a:extLst>
                  <a:ext uri="{FF2B5EF4-FFF2-40B4-BE49-F238E27FC236}">
                    <a16:creationId xmlns:a16="http://schemas.microsoft.com/office/drawing/2014/main" id="{6A2C75F7-E2DD-A623-8A5A-B4B2BAB9EA61}"/>
                  </a:ext>
                </a:extLst>
              </p:cNvPr>
              <p:cNvPicPr/>
              <p:nvPr/>
            </p:nvPicPr>
            <p:blipFill>
              <a:blip r:embed="rId4"/>
              <a:stretch>
                <a:fillRect/>
              </a:stretch>
            </p:blipFill>
            <p:spPr>
              <a:xfrm>
                <a:off x="8200212" y="6426843"/>
                <a:ext cx="126000" cy="126000"/>
              </a:xfrm>
              <a:prstGeom prst="rect">
                <a:avLst/>
              </a:prstGeom>
            </p:spPr>
          </p:pic>
        </mc:Fallback>
      </mc:AlternateContent>
      <p:pic>
        <p:nvPicPr>
          <p:cNvPr id="10" name="Picture 9">
            <a:extLst>
              <a:ext uri="{FF2B5EF4-FFF2-40B4-BE49-F238E27FC236}">
                <a16:creationId xmlns:a16="http://schemas.microsoft.com/office/drawing/2014/main" id="{636C657B-4471-2B9A-4FF7-1A94A679CCC1}"/>
              </a:ext>
            </a:extLst>
          </p:cNvPr>
          <p:cNvPicPr>
            <a:picLocks noChangeAspect="1"/>
          </p:cNvPicPr>
          <p:nvPr/>
        </p:nvPicPr>
        <p:blipFill>
          <a:blip r:embed="rId5"/>
          <a:stretch>
            <a:fillRect/>
          </a:stretch>
        </p:blipFill>
        <p:spPr>
          <a:xfrm>
            <a:off x="11762975" y="7267218"/>
            <a:ext cx="2867425" cy="895475"/>
          </a:xfrm>
          <a:prstGeom prst="rect">
            <a:avLst/>
          </a:prstGeom>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452528-3C9B-ABE7-87EA-EA9F6ED16B8F}"/>
              </a:ext>
            </a:extLst>
          </p:cNvPr>
          <p:cNvPicPr>
            <a:picLocks noChangeAspect="1"/>
          </p:cNvPicPr>
          <p:nvPr/>
        </p:nvPicPr>
        <p:blipFill>
          <a:blip r:embed="rId3"/>
          <a:stretch>
            <a:fillRect/>
          </a:stretch>
        </p:blipFill>
        <p:spPr>
          <a:xfrm>
            <a:off x="11730120" y="7334125"/>
            <a:ext cx="2867425" cy="895475"/>
          </a:xfrm>
          <a:prstGeom prst="rect">
            <a:avLst/>
          </a:prstGeom>
        </p:spPr>
      </p:pic>
      <p:pic>
        <p:nvPicPr>
          <p:cNvPr id="3" name="Picture 2">
            <a:extLst>
              <a:ext uri="{FF2B5EF4-FFF2-40B4-BE49-F238E27FC236}">
                <a16:creationId xmlns:a16="http://schemas.microsoft.com/office/drawing/2014/main" id="{B12EA3FB-E774-CF55-41EE-272BB5A4B793}"/>
              </a:ext>
            </a:extLst>
          </p:cNvPr>
          <p:cNvPicPr>
            <a:picLocks noChangeAspect="1"/>
          </p:cNvPicPr>
          <p:nvPr/>
        </p:nvPicPr>
        <p:blipFill>
          <a:blip r:embed="rId3"/>
          <a:stretch>
            <a:fillRect/>
          </a:stretch>
        </p:blipFill>
        <p:spPr>
          <a:xfrm>
            <a:off x="11724630" y="6886387"/>
            <a:ext cx="2867425" cy="895475"/>
          </a:xfrm>
          <a:prstGeom prst="rect">
            <a:avLst/>
          </a:prstGeom>
        </p:spPr>
      </p:pic>
      <p:pic>
        <p:nvPicPr>
          <p:cNvPr id="5" name="Picture 4">
            <a:extLst>
              <a:ext uri="{FF2B5EF4-FFF2-40B4-BE49-F238E27FC236}">
                <a16:creationId xmlns:a16="http://schemas.microsoft.com/office/drawing/2014/main" id="{E3B27EA4-3780-339F-4D15-6FAD8B3A80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55" y="-18619"/>
            <a:ext cx="11419656" cy="8229600"/>
          </a:xfrm>
          <a:prstGeom prst="rect">
            <a:avLst/>
          </a:prstGeom>
        </p:spPr>
      </p:pic>
      <p:sp>
        <p:nvSpPr>
          <p:cNvPr id="4" name="TextBox 3">
            <a:extLst>
              <a:ext uri="{FF2B5EF4-FFF2-40B4-BE49-F238E27FC236}">
                <a16:creationId xmlns:a16="http://schemas.microsoft.com/office/drawing/2014/main" id="{3381EC40-0963-1D27-B84E-A1C264896FFD}"/>
              </a:ext>
            </a:extLst>
          </p:cNvPr>
          <p:cNvSpPr txBox="1"/>
          <p:nvPr/>
        </p:nvSpPr>
        <p:spPr>
          <a:xfrm>
            <a:off x="11869466" y="769261"/>
            <a:ext cx="2088232" cy="2585323"/>
          </a:xfrm>
          <a:prstGeom prst="rect">
            <a:avLst/>
          </a:prstGeom>
          <a:noFill/>
        </p:spPr>
        <p:txBody>
          <a:bodyPr wrap="square" rtlCol="0">
            <a:spAutoFit/>
          </a:bodyPr>
          <a:lstStyle/>
          <a:p>
            <a:r>
              <a:rPr lang="en-US" dirty="0">
                <a:latin typeface="Gelasio" panose="020B0604020202020204" charset="0"/>
                <a:cs typeface="Gelasio" panose="020B0604020202020204" charset="0"/>
              </a:rPr>
              <a:t>This is where I created the Azure Data Factory instance and designed the pipeline to orchestrate the data flow</a:t>
            </a:r>
            <a:endParaRPr lang="en-IN" dirty="0">
              <a:latin typeface="Gelasio" panose="020B0604020202020204" charset="0"/>
              <a:cs typeface="Gelasio" panose="020B0604020202020204" charset="0"/>
            </a:endParaRPr>
          </a:p>
        </p:txBody>
      </p:sp>
    </p:spTree>
    <p:extLst>
      <p:ext uri="{BB962C8B-B14F-4D97-AF65-F5344CB8AC3E}">
        <p14:creationId xmlns:p14="http://schemas.microsoft.com/office/powerpoint/2010/main" val="4207687683"/>
      </p:ext>
    </p:extLst>
  </p:cSld>
  <p:clrMapOvr>
    <a:masterClrMapping/>
  </p:clrMapOvr>
  <p:transition/>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C46178-0850-AA31-365C-2C745B6F3BB2}"/>
              </a:ext>
            </a:extLst>
          </p:cNvPr>
          <p:cNvPicPr>
            <a:picLocks noChangeAspect="1"/>
          </p:cNvPicPr>
          <p:nvPr/>
        </p:nvPicPr>
        <p:blipFill>
          <a:blip r:embed="rId2"/>
          <a:stretch>
            <a:fillRect/>
          </a:stretch>
        </p:blipFill>
        <p:spPr>
          <a:xfrm>
            <a:off x="11730120" y="7334125"/>
            <a:ext cx="2867425" cy="895475"/>
          </a:xfrm>
          <a:prstGeom prst="rect">
            <a:avLst/>
          </a:prstGeom>
        </p:spPr>
      </p:pic>
      <p:pic>
        <p:nvPicPr>
          <p:cNvPr id="5" name="Picture 4">
            <a:extLst>
              <a:ext uri="{FF2B5EF4-FFF2-40B4-BE49-F238E27FC236}">
                <a16:creationId xmlns:a16="http://schemas.microsoft.com/office/drawing/2014/main" id="{091D960A-BF09-CFD9-5EF5-386CCFDE65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1851704" cy="8229600"/>
          </a:xfrm>
          <a:prstGeom prst="rect">
            <a:avLst/>
          </a:prstGeom>
        </p:spPr>
      </p:pic>
      <p:sp>
        <p:nvSpPr>
          <p:cNvPr id="2" name="TextBox 1">
            <a:extLst>
              <a:ext uri="{FF2B5EF4-FFF2-40B4-BE49-F238E27FC236}">
                <a16:creationId xmlns:a16="http://schemas.microsoft.com/office/drawing/2014/main" id="{29144717-52CA-6588-1578-027060DB5471}"/>
              </a:ext>
            </a:extLst>
          </p:cNvPr>
          <p:cNvSpPr txBox="1"/>
          <p:nvPr/>
        </p:nvSpPr>
        <p:spPr>
          <a:xfrm>
            <a:off x="12139736" y="2382787"/>
            <a:ext cx="1800200" cy="4247317"/>
          </a:xfrm>
          <a:prstGeom prst="rect">
            <a:avLst/>
          </a:prstGeom>
          <a:noFill/>
        </p:spPr>
        <p:txBody>
          <a:bodyPr wrap="square" rtlCol="0">
            <a:spAutoFit/>
          </a:bodyPr>
          <a:lstStyle/>
          <a:p>
            <a:r>
              <a:rPr lang="en-US" dirty="0">
                <a:latin typeface="Gelasio" panose="020B0604020202020204" charset="0"/>
                <a:cs typeface="Gelasio" panose="020B0604020202020204" charset="0"/>
              </a:rPr>
              <a:t>Shown here is the JSON definition of a parameterized ADF pipeline, which dynamically handles different datasets through user-defined parameters</a:t>
            </a:r>
            <a:endParaRPr lang="en-IN" dirty="0">
              <a:latin typeface="Gelasio" panose="020B0604020202020204" charset="0"/>
              <a:cs typeface="Gelasio" panose="020B0604020202020204" charset="0"/>
            </a:endParaRPr>
          </a:p>
        </p:txBody>
      </p:sp>
    </p:spTree>
    <p:extLst>
      <p:ext uri="{BB962C8B-B14F-4D97-AF65-F5344CB8AC3E}">
        <p14:creationId xmlns:p14="http://schemas.microsoft.com/office/powerpoint/2010/main" val="2435913262"/>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4D6F26B5-B88C-D10C-27CA-C90DF88202C9}"/>
                  </a:ext>
                </a:extLst>
              </p14:cNvPr>
              <p14:cNvContentPartPr/>
              <p14:nvPr/>
            </p14:nvContentPartPr>
            <p14:xfrm>
              <a:off x="12691572" y="7525563"/>
              <a:ext cx="1729080" cy="470520"/>
            </p14:xfrm>
          </p:contentPart>
        </mc:Choice>
        <mc:Fallback xmlns="">
          <p:pic>
            <p:nvPicPr>
              <p:cNvPr id="2" name="Ink 1">
                <a:extLst>
                  <a:ext uri="{FF2B5EF4-FFF2-40B4-BE49-F238E27FC236}">
                    <a16:creationId xmlns:a16="http://schemas.microsoft.com/office/drawing/2014/main" id="{4D6F26B5-B88C-D10C-27CA-C90DF88202C9}"/>
                  </a:ext>
                </a:extLst>
              </p:cNvPr>
              <p:cNvPicPr/>
              <p:nvPr/>
            </p:nvPicPr>
            <p:blipFill>
              <a:blip r:embed="rId3"/>
              <a:stretch>
                <a:fillRect/>
              </a:stretch>
            </p:blipFill>
            <p:spPr>
              <a:xfrm>
                <a:off x="12628932" y="7462923"/>
                <a:ext cx="1854720" cy="596160"/>
              </a:xfrm>
              <a:prstGeom prst="rect">
                <a:avLst/>
              </a:prstGeom>
            </p:spPr>
          </p:pic>
        </mc:Fallback>
      </mc:AlternateContent>
      <p:grpSp>
        <p:nvGrpSpPr>
          <p:cNvPr id="5" name="Group 4">
            <a:extLst>
              <a:ext uri="{FF2B5EF4-FFF2-40B4-BE49-F238E27FC236}">
                <a16:creationId xmlns:a16="http://schemas.microsoft.com/office/drawing/2014/main" id="{A86FF502-F205-ECD3-02F6-143476CEDEFE}"/>
              </a:ext>
            </a:extLst>
          </p:cNvPr>
          <p:cNvGrpSpPr/>
          <p:nvPr/>
        </p:nvGrpSpPr>
        <p:grpSpPr>
          <a:xfrm>
            <a:off x="12793092" y="7391643"/>
            <a:ext cx="1658880" cy="727200"/>
            <a:chOff x="12793092" y="7391643"/>
            <a:chExt cx="1658880" cy="727200"/>
          </a:xfrm>
        </p:grpSpPr>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424702D-CA73-5B6D-D6A6-C1ABB7D72C16}"/>
                    </a:ext>
                  </a:extLst>
                </p14:cNvPr>
                <p14:cNvContentPartPr/>
                <p14:nvPr/>
              </p14:nvContentPartPr>
              <p14:xfrm>
                <a:off x="12793092" y="7391643"/>
                <a:ext cx="1658880" cy="727200"/>
              </p14:xfrm>
            </p:contentPart>
          </mc:Choice>
          <mc:Fallback xmlns="">
            <p:pic>
              <p:nvPicPr>
                <p:cNvPr id="3" name="Ink 2">
                  <a:extLst>
                    <a:ext uri="{FF2B5EF4-FFF2-40B4-BE49-F238E27FC236}">
                      <a16:creationId xmlns:a16="http://schemas.microsoft.com/office/drawing/2014/main" id="{B424702D-CA73-5B6D-D6A6-C1ABB7D72C16}"/>
                    </a:ext>
                  </a:extLst>
                </p:cNvPr>
                <p:cNvPicPr/>
                <p:nvPr/>
              </p:nvPicPr>
              <p:blipFill>
                <a:blip r:embed="rId5"/>
                <a:stretch>
                  <a:fillRect/>
                </a:stretch>
              </p:blipFill>
              <p:spPr>
                <a:xfrm>
                  <a:off x="12730452" y="7329003"/>
                  <a:ext cx="1784520" cy="852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7162CE46-8298-C6EB-B751-18B8941FBCC2}"/>
                    </a:ext>
                  </a:extLst>
                </p14:cNvPr>
                <p14:cNvContentPartPr/>
                <p14:nvPr/>
              </p14:nvContentPartPr>
              <p14:xfrm>
                <a:off x="14087292" y="7850643"/>
                <a:ext cx="187200" cy="111240"/>
              </p14:xfrm>
            </p:contentPart>
          </mc:Choice>
          <mc:Fallback xmlns="">
            <p:pic>
              <p:nvPicPr>
                <p:cNvPr id="4" name="Ink 3">
                  <a:extLst>
                    <a:ext uri="{FF2B5EF4-FFF2-40B4-BE49-F238E27FC236}">
                      <a16:creationId xmlns:a16="http://schemas.microsoft.com/office/drawing/2014/main" id="{7162CE46-8298-C6EB-B751-18B8941FBCC2}"/>
                    </a:ext>
                  </a:extLst>
                </p:cNvPr>
                <p:cNvPicPr/>
                <p:nvPr/>
              </p:nvPicPr>
              <p:blipFill>
                <a:blip r:embed="rId7"/>
                <a:stretch>
                  <a:fillRect/>
                </a:stretch>
              </p:blipFill>
              <p:spPr>
                <a:xfrm>
                  <a:off x="14024652" y="7787643"/>
                  <a:ext cx="312840" cy="236880"/>
                </a:xfrm>
                <a:prstGeom prst="rect">
                  <a:avLst/>
                </a:prstGeom>
              </p:spPr>
            </p:pic>
          </mc:Fallback>
        </mc:AlternateContent>
      </p:grpSp>
      <p:pic>
        <p:nvPicPr>
          <p:cNvPr id="8" name="Picture 7">
            <a:extLst>
              <a:ext uri="{FF2B5EF4-FFF2-40B4-BE49-F238E27FC236}">
                <a16:creationId xmlns:a16="http://schemas.microsoft.com/office/drawing/2014/main" id="{1191380C-D6A6-C088-C64D-F43A4A054B2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Tree>
    <p:extLst>
      <p:ext uri="{BB962C8B-B14F-4D97-AF65-F5344CB8AC3E}">
        <p14:creationId xmlns:p14="http://schemas.microsoft.com/office/powerpoint/2010/main" val="414089529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DC6695-E104-FB1D-CF00-121284A0147B}"/>
              </a:ext>
            </a:extLst>
          </p:cNvPr>
          <p:cNvPicPr>
            <a:picLocks noChangeAspect="1"/>
          </p:cNvPicPr>
          <p:nvPr/>
        </p:nvPicPr>
        <p:blipFill>
          <a:blip r:embed="rId2"/>
          <a:stretch>
            <a:fillRect/>
          </a:stretch>
        </p:blipFill>
        <p:spPr>
          <a:xfrm>
            <a:off x="11762975" y="7267218"/>
            <a:ext cx="2867425" cy="895475"/>
          </a:xfrm>
          <a:prstGeom prst="rect">
            <a:avLst/>
          </a:prstGeom>
        </p:spPr>
      </p:pic>
      <p:pic>
        <p:nvPicPr>
          <p:cNvPr id="4" name="Picture 3">
            <a:extLst>
              <a:ext uri="{FF2B5EF4-FFF2-40B4-BE49-F238E27FC236}">
                <a16:creationId xmlns:a16="http://schemas.microsoft.com/office/drawing/2014/main" id="{3CDEB1EB-06A5-F243-0BF2-BDE371867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Tree>
    <p:extLst>
      <p:ext uri="{BB962C8B-B14F-4D97-AF65-F5344CB8AC3E}">
        <p14:creationId xmlns:p14="http://schemas.microsoft.com/office/powerpoint/2010/main" val="40356210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90464" y="1738536"/>
            <a:ext cx="7556421" cy="1417558"/>
          </a:xfrm>
          <a:prstGeom prst="rect">
            <a:avLst/>
          </a:prstGeom>
          <a:noFill/>
        </p:spPr>
        <p:txBody>
          <a:bodyPr wrap="squar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Azure Databricks – Data Processing with Apache Spark</a:t>
            </a:r>
            <a:endParaRPr lang="en-US" sz="4450" dirty="0"/>
          </a:p>
        </p:txBody>
      </p:sp>
      <p:sp>
        <p:nvSpPr>
          <p:cNvPr id="4" name="Text 1"/>
          <p:cNvSpPr/>
          <p:nvPr/>
        </p:nvSpPr>
        <p:spPr>
          <a:xfrm>
            <a:off x="793790" y="3941802"/>
            <a:ext cx="7556421" cy="1451610"/>
          </a:xfrm>
          <a:prstGeom prst="rect">
            <a:avLst/>
          </a:prstGeom>
          <a:noFill/>
        </p:spPr>
        <p:txBody>
          <a:bodyPr wrap="square" lIns="0" tIns="0" rIns="0" bIns="0" rtlCol="0" anchor="t"/>
          <a:lstStyle/>
          <a:p>
            <a:pPr marL="0" indent="0" algn="l">
              <a:lnSpc>
                <a:spcPts val="2850"/>
              </a:lnSpc>
              <a:buNone/>
            </a:pPr>
            <a:r>
              <a:rPr lang="en-US" sz="1750" dirty="0">
                <a:solidFill>
                  <a:srgbClr val="272525"/>
                </a:solidFill>
                <a:latin typeface="Lato" panose="020F0502020204030203" pitchFamily="34" charset="0"/>
                <a:ea typeface="Lato" panose="020F0502020204030203" pitchFamily="34" charset="0"/>
                <a:cs typeface="Lato" panose="020F0502020204030203" pitchFamily="34" charset="0"/>
              </a:rPr>
              <a:t>Azure Databricks leverages Apache Spark for powerful data cleaning, filtering, and transformation. It scales data processing on Azure infrastructure. This prepares data for efficient loading into Synapse Analytics</a:t>
            </a:r>
            <a:r>
              <a:rPr lang="en-US" sz="1750" dirty="0">
                <a:solidFill>
                  <a:srgbClr val="272525"/>
                </a:solidFill>
                <a:latin typeface="Lato" pitchFamily="34" charset="0"/>
                <a:ea typeface="Lato" pitchFamily="34" charset="-122"/>
                <a:cs typeface="Lato" pitchFamily="34" charset="-120"/>
              </a:rPr>
              <a:t>.</a:t>
            </a:r>
            <a:endParaRPr lang="en-US" sz="1750" dirty="0"/>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29"/>
  <p:tag name="AS_OS" val="Unix 5.4.0.216"/>
  <p:tag name="AS_RELEASE_DATE" val="2024.02.14"/>
  <p:tag name="AS_TITLE" val="Aspose.Slides for .NET6"/>
  <p:tag name="AS_VERSION" val="24.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5.xml><?xml version="1.0" encoding="utf-8"?>
<a:theme xmlns:a="http://schemas.openxmlformats.org/drawingml/2006/main" name="1_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TotalTime>
  <Words>786</Words>
  <Application>Microsoft Office PowerPoint</Application>
  <PresentationFormat>Custom</PresentationFormat>
  <Paragraphs>60</Paragraphs>
  <Slides>24</Slides>
  <Notes>8</Notes>
  <HiddenSlides>0</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24</vt:i4>
      </vt:variant>
    </vt:vector>
  </HeadingPairs>
  <TitlesOfParts>
    <vt:vector size="35" baseType="lpstr">
      <vt:lpstr>Arial</vt:lpstr>
      <vt:lpstr>Wingdings 3</vt:lpstr>
      <vt:lpstr>Lato</vt:lpstr>
      <vt:lpstr>Calibri</vt:lpstr>
      <vt:lpstr>Trebuchet MS</vt:lpstr>
      <vt:lpstr>Gelasio</vt:lpstr>
      <vt:lpstr>Office Theme</vt:lpstr>
      <vt:lpstr>Office Theme</vt:lpstr>
      <vt:lpstr>Office Theme</vt:lpstr>
      <vt:lpstr>Facet</vt:lpstr>
      <vt:lpstr>1_Facet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Caped Crusader</dc:creator>
  <cp:lastModifiedBy>adharsh u</cp:lastModifiedBy>
  <cp:revision>5</cp:revision>
  <cp:lastPrinted>2025-06-06T19:16:21Z</cp:lastPrinted>
  <dcterms:created xsi:type="dcterms:W3CDTF">2025-06-06T19:16:21Z</dcterms:created>
  <dcterms:modified xsi:type="dcterms:W3CDTF">2025-07-06T16:23:39Z</dcterms:modified>
</cp:coreProperties>
</file>